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372" r:id="rId5"/>
    <p:sldId id="326" r:id="rId6"/>
    <p:sldId id="325" r:id="rId7"/>
    <p:sldId id="341" r:id="rId8"/>
    <p:sldId id="356" r:id="rId9"/>
    <p:sldId id="360" r:id="rId10"/>
    <p:sldId id="362" r:id="rId11"/>
    <p:sldId id="361" r:id="rId12"/>
    <p:sldId id="344" r:id="rId13"/>
    <p:sldId id="363" r:id="rId14"/>
    <p:sldId id="365" r:id="rId15"/>
    <p:sldId id="366" r:id="rId16"/>
    <p:sldId id="346" r:id="rId17"/>
    <p:sldId id="367" r:id="rId18"/>
    <p:sldId id="370" r:id="rId19"/>
    <p:sldId id="371" r:id="rId20"/>
    <p:sldId id="352" r:id="rId21"/>
    <p:sldId id="348" r:id="rId22"/>
    <p:sldId id="349" r:id="rId23"/>
    <p:sldId id="350" r:id="rId24"/>
    <p:sldId id="374" r:id="rId25"/>
    <p:sldId id="35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8" autoAdjust="0"/>
    <p:restoredTop sz="94240" autoAdjust="0"/>
  </p:normalViewPr>
  <p:slideViewPr>
    <p:cSldViewPr snapToGrid="0">
      <p:cViewPr varScale="1">
        <p:scale>
          <a:sx n="47" d="100"/>
          <a:sy n="47" d="100"/>
        </p:scale>
        <p:origin x="53" y="696"/>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2816"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11/20/2024</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11/20/2024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6609C33-D605-6146-1378-F67C572F05C1}"/>
              </a:ext>
            </a:extLst>
          </p:cNvPr>
          <p:cNvSpPr/>
          <p:nvPr userDrawn="1"/>
        </p:nvSpPr>
        <p:spPr>
          <a:xfrm>
            <a:off x="0" y="0"/>
            <a:ext cx="12192000" cy="6858000"/>
          </a:xfrm>
          <a:custGeom>
            <a:avLst/>
            <a:gdLst>
              <a:gd name="connsiteX0" fmla="*/ 304800 w 12192000"/>
              <a:gd name="connsiteY0" fmla="*/ 266701 h 6858000"/>
              <a:gd name="connsiteX1" fmla="*/ 304800 w 12192000"/>
              <a:gd name="connsiteY1" fmla="*/ 6591300 h 6858000"/>
              <a:gd name="connsiteX2" fmla="*/ 11887200 w 12192000"/>
              <a:gd name="connsiteY2" fmla="*/ 6591300 h 6858000"/>
              <a:gd name="connsiteX3" fmla="*/ 11887200 w 12192000"/>
              <a:gd name="connsiteY3" fmla="*/ 266701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304800" y="266701"/>
                </a:moveTo>
                <a:lnTo>
                  <a:pt x="304800" y="6591300"/>
                </a:lnTo>
                <a:lnTo>
                  <a:pt x="11887200" y="6591300"/>
                </a:lnTo>
                <a:lnTo>
                  <a:pt x="11887200" y="266701"/>
                </a:lnTo>
                <a:close/>
                <a:moveTo>
                  <a:pt x="0" y="0"/>
                </a:moveTo>
                <a:lnTo>
                  <a:pt x="12192000" y="0"/>
                </a:lnTo>
                <a:lnTo>
                  <a:pt x="1219200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1417320"/>
            <a:ext cx="10515600" cy="4023360"/>
          </a:xfrm>
        </p:spPr>
        <p:txBody>
          <a:bodyPr anchor="ctr"/>
          <a:lstStyle>
            <a:lvl1pPr algn="ctr">
              <a:defRPr sz="5400"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Rectangle 13">
            <a:extLst>
              <a:ext uri="{FF2B5EF4-FFF2-40B4-BE49-F238E27FC236}">
                <a16:creationId xmlns:a16="http://schemas.microsoft.com/office/drawing/2014/main" id="{6DDC5B68-548C-395D-B9A9-EA694F6CB59F}"/>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9820656" cy="914400"/>
          </a:xfrm>
        </p:spPr>
        <p:txBody>
          <a:bodyPr anchor="t" anchorCtr="0"/>
          <a:lstStyle>
            <a:lvl1pPr>
              <a:defRPr sz="32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1280160" y="2377440"/>
            <a:ext cx="4572000" cy="3429000"/>
          </a:xfrm>
          <a:noFill/>
        </p:spPr>
        <p:txBody>
          <a:bodyPr lIns="0" tIns="0" rIns="0" bIns="0">
            <a:normAutofit/>
          </a:bodyPr>
          <a:lstStyle>
            <a:lvl1pPr marL="228600" indent="-228600">
              <a:lnSpc>
                <a:spcPct val="90000"/>
              </a:lnSpc>
              <a:spcBef>
                <a:spcPts val="1400"/>
              </a:spcBef>
              <a:buSzPct val="80000"/>
              <a:defRPr sz="1800" b="1"/>
            </a:lvl1pPr>
            <a:lvl2pPr marL="457200" indent="0">
              <a:lnSpc>
                <a:spcPct val="90000"/>
              </a:lnSpc>
              <a:spcBef>
                <a:spcPts val="1400"/>
              </a:spcBef>
              <a:buSzPct val="80000"/>
              <a:buNone/>
              <a:defRPr sz="1800"/>
            </a:lvl2pPr>
            <a:lvl3pPr marL="914400">
              <a:lnSpc>
                <a:spcPct val="90000"/>
              </a:lnSpc>
              <a:spcBef>
                <a:spcPts val="1400"/>
              </a:spcBef>
              <a:buSzPct val="80000"/>
              <a:defRPr sz="1800"/>
            </a:lvl3pPr>
            <a:lvl4pPr marL="914400" indent="0">
              <a:lnSpc>
                <a:spcPct val="90000"/>
              </a:lnSpc>
              <a:spcBef>
                <a:spcPts val="1400"/>
              </a:spcBef>
              <a:buSzPct val="80000"/>
              <a:buNone/>
              <a:defRPr sz="1800"/>
            </a:lvl4pPr>
            <a:lvl5pPr marL="1371600">
              <a:lnSpc>
                <a:spcPct val="90000"/>
              </a:lnSpc>
              <a:spcBef>
                <a:spcPts val="1400"/>
              </a:spcBef>
              <a:buSzPct val="8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6227064" y="2377440"/>
            <a:ext cx="4645152" cy="3429000"/>
          </a:xfrm>
          <a:noFill/>
        </p:spPr>
        <p:txBody>
          <a:bodyPr lIns="0" tIns="0" rIns="0" bIns="0">
            <a:normAutofit/>
          </a:bodyPr>
          <a:lstStyle>
            <a:lvl1pPr marL="457200">
              <a:spcBef>
                <a:spcPts val="1400"/>
              </a:spcBef>
              <a:buSzPct val="80000"/>
              <a:defRPr sz="1800"/>
            </a:lvl1pPr>
            <a:lvl2pPr marL="914400">
              <a:buSzPct val="80000"/>
              <a:defRPr sz="1800"/>
            </a:lvl2pPr>
            <a:lvl3pPr marL="1371600">
              <a:buSzPct val="80000"/>
              <a:defRPr sz="1800"/>
            </a:lvl3pPr>
            <a:lvl4pPr marL="1828800">
              <a:buSzPct val="80000"/>
              <a:defRPr sz="1800"/>
            </a:lvl4pPr>
            <a:lvl5pPr marL="2286000">
              <a:buSzPct val="8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424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3" name="Title 1">
            <a:extLst>
              <a:ext uri="{FF2B5EF4-FFF2-40B4-BE49-F238E27FC236}">
                <a16:creationId xmlns:a16="http://schemas.microsoft.com/office/drawing/2014/main" id="{A659BA83-0C6E-2A70-AED3-E386CABE654A}"/>
              </a:ext>
            </a:extLst>
          </p:cNvPr>
          <p:cNvSpPr>
            <a:spLocks noGrp="1"/>
          </p:cNvSpPr>
          <p:nvPr>
            <p:ph type="title"/>
          </p:nvPr>
        </p:nvSpPr>
        <p:spPr>
          <a:xfrm>
            <a:off x="1280160" y="1097280"/>
            <a:ext cx="9601200" cy="914400"/>
          </a:xfrm>
        </p:spPr>
        <p:txBody>
          <a:bodyPr anchor="t" anchorCtr="0"/>
          <a:lstStyle>
            <a:lvl1pPr>
              <a:defRPr sz="3200"/>
            </a:lvl1pPr>
          </a:lstStyle>
          <a:p>
            <a:r>
              <a:rPr lang="en-US"/>
              <a:t>Click to edit Master title style</a:t>
            </a:r>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1280160" y="2377440"/>
            <a:ext cx="9619488" cy="3429000"/>
          </a:xfrm>
        </p:spPr>
        <p:txBody>
          <a:bodyPr/>
          <a:lstStyle>
            <a:lvl1pPr marL="0" indent="0">
              <a:buNone/>
              <a:defRPr/>
            </a:lvl1pPr>
          </a:lstStyle>
          <a:p>
            <a:r>
              <a:rPr lang="en-US"/>
              <a:t>Click icon to add table</a:t>
            </a:r>
            <a:endParaRPr lang="en-US" dirty="0"/>
          </a:p>
        </p:txBody>
      </p:sp>
      <p:cxnSp>
        <p:nvCxnSpPr>
          <p:cNvPr id="7" name="Straight Connector 6">
            <a:extLst>
              <a:ext uri="{FF2B5EF4-FFF2-40B4-BE49-F238E27FC236}">
                <a16:creationId xmlns:a16="http://schemas.microsoft.com/office/drawing/2014/main" id="{5D612406-06E6-DCE4-7F2F-D98836A802A6}"/>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889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1097280"/>
            <a:ext cx="9821955" cy="9144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280160" y="2377440"/>
            <a:ext cx="4663440" cy="3566160"/>
          </a:xfrm>
          <a:solidFill>
            <a:schemeClr val="accent4"/>
          </a:solidFill>
        </p:spPr>
        <p:txBody>
          <a:bodyPr lIns="365760" tIns="365760" rIns="365760" bIns="365760">
            <a:normAutofit/>
          </a:bodyPr>
          <a:lstStyle>
            <a:lvl1pPr marL="457200">
              <a:spcBef>
                <a:spcPts val="1400"/>
              </a:spcBef>
              <a:buClr>
                <a:schemeClr val="tx1"/>
              </a:buClr>
              <a:buSzPct val="80000"/>
              <a:defRPr sz="1800"/>
            </a:lvl1pPr>
            <a:lvl2pPr marL="914400">
              <a:buClr>
                <a:schemeClr val="tx1"/>
              </a:buClr>
              <a:buSzPct val="80000"/>
              <a:defRPr sz="1600"/>
            </a:lvl2pPr>
            <a:lvl3pPr marL="1371600">
              <a:buClr>
                <a:schemeClr val="tx1"/>
              </a:buClr>
              <a:buSzPct val="80000"/>
              <a:defRPr sz="1400"/>
            </a:lvl3pPr>
            <a:lvl4pPr marL="1828800">
              <a:buClr>
                <a:schemeClr val="tx1"/>
              </a:buClr>
              <a:buSzPct val="80000"/>
              <a:defRPr sz="1200"/>
            </a:lvl4pPr>
            <a:lvl5pPr marL="2286000">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309360" y="2377440"/>
            <a:ext cx="4663440" cy="3566160"/>
          </a:xfrm>
          <a:solidFill>
            <a:schemeClr val="accent4"/>
          </a:solidFill>
        </p:spPr>
        <p:txBody>
          <a:bodyPr lIns="365760" tIns="365760" rIns="365760" bIns="365760">
            <a:normAutofit/>
          </a:bodyPr>
          <a:lstStyle>
            <a:lvl1pPr marL="457200">
              <a:spcBef>
                <a:spcPts val="1400"/>
              </a:spcBef>
              <a:buClr>
                <a:schemeClr val="tx1"/>
              </a:buClr>
              <a:buSzPct val="80000"/>
              <a:defRPr sz="1800" cap="all" baseline="0"/>
            </a:lvl1pPr>
            <a:lvl2pPr marL="914400">
              <a:buClr>
                <a:schemeClr val="tx1"/>
              </a:buClr>
              <a:buSzPct val="80000"/>
              <a:defRPr sz="1600"/>
            </a:lvl2pPr>
            <a:lvl3pPr marL="1371600">
              <a:buClr>
                <a:schemeClr val="tx1"/>
              </a:buClr>
              <a:buSzPct val="80000"/>
              <a:defRPr sz="1400"/>
            </a:lvl3pPr>
            <a:lvl4pPr marL="1828800">
              <a:buClr>
                <a:schemeClr val="tx1"/>
              </a:buClr>
              <a:buSzPct val="80000"/>
              <a:defRPr sz="1200"/>
            </a:lvl4pPr>
            <a:lvl5pPr marL="2286000">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8" name="Straight Connector 7">
            <a:extLst>
              <a:ext uri="{FF2B5EF4-FFF2-40B4-BE49-F238E27FC236}">
                <a16:creationId xmlns:a16="http://schemas.microsoft.com/office/drawing/2014/main" id="{941554B7-BB36-76F6-DD79-11088AA69E8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39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841248" y="3163824"/>
            <a:ext cx="10515600" cy="2322576"/>
          </a:xfrm>
          <a:prstGeom prst="rect">
            <a:avLst/>
          </a:prstGeom>
          <a:noFill/>
        </p:spPr>
        <p:txBody>
          <a:bodyPr wrap="square" bIns="0" anchor="ctr">
            <a:noAutofit/>
          </a:bodyPr>
          <a:lstStyle>
            <a:lvl1pPr algn="ctr">
              <a:defRPr sz="5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548640"/>
            <a:ext cx="2286000" cy="2286000"/>
          </a:xfrm>
          <a:prstGeom prst="ellipse">
            <a:avLst/>
          </a:prstGeom>
        </p:spPr>
        <p:txBody>
          <a:bodyPr anchor="t"/>
          <a:lstStyle>
            <a:lvl1pPr marL="0" indent="0" algn="ctr">
              <a:buNone/>
              <a:defRPr sz="1050">
                <a:solidFill>
                  <a:schemeClr val="tx1"/>
                </a:solidFill>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6044184"/>
            <a:ext cx="9116568" cy="365760"/>
          </a:xfrm>
        </p:spPr>
        <p:txBody>
          <a:bodyPr anchor="t"/>
          <a:lstStyle>
            <a:lvl1pPr marL="0" indent="0" algn="ctr">
              <a:lnSpc>
                <a:spcPct val="90000"/>
              </a:lnSpc>
              <a:spcBef>
                <a:spcPts val="0"/>
              </a:spcBef>
              <a:buNone/>
              <a:defRPr sz="2400" cap="all" baseline="0"/>
            </a:lvl1pPr>
          </a:lstStyle>
          <a:p>
            <a:pPr lvl="0"/>
            <a:r>
              <a:rPr lang="en-US"/>
              <a:t>Click to edit Master text styles</a:t>
            </a:r>
          </a:p>
        </p:txBody>
      </p:sp>
      <p:sp>
        <p:nvSpPr>
          <p:cNvPr id="3" name="Rectangle 2">
            <a:extLst>
              <a:ext uri="{FF2B5EF4-FFF2-40B4-BE49-F238E27FC236}">
                <a16:creationId xmlns:a16="http://schemas.microsoft.com/office/drawing/2014/main" id="{7ECE7D81-1954-1B1F-C0AC-21C85AFD3C1E}"/>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F738F023-8BDF-71DB-D6AB-776F7C6413B2}"/>
              </a:ext>
            </a:extLst>
          </p:cNvPr>
          <p:cNvSpPr/>
          <p:nvPr userDrawn="1"/>
        </p:nvSpPr>
        <p:spPr>
          <a:xfrm>
            <a:off x="8610600" y="0"/>
            <a:ext cx="3581400" cy="6858000"/>
          </a:xfrm>
          <a:custGeom>
            <a:avLst/>
            <a:gdLst>
              <a:gd name="connsiteX0" fmla="*/ 0 w 3581400"/>
              <a:gd name="connsiteY0" fmla="*/ 0 h 6858000"/>
              <a:gd name="connsiteX1" fmla="*/ 3581400 w 3581400"/>
              <a:gd name="connsiteY1" fmla="*/ 0 h 6858000"/>
              <a:gd name="connsiteX2" fmla="*/ 3581400 w 3581400"/>
              <a:gd name="connsiteY2" fmla="*/ 6858000 h 6858000"/>
              <a:gd name="connsiteX3" fmla="*/ 0 w 3581400"/>
              <a:gd name="connsiteY3" fmla="*/ 6858000 h 6858000"/>
              <a:gd name="connsiteX4" fmla="*/ 0 w 3581400"/>
              <a:gd name="connsiteY4" fmla="*/ 6172201 h 6858000"/>
              <a:gd name="connsiteX5" fmla="*/ 2971800 w 3581400"/>
              <a:gd name="connsiteY5" fmla="*/ 6172201 h 6858000"/>
              <a:gd name="connsiteX6" fmla="*/ 2971800 w 3581400"/>
              <a:gd name="connsiteY6" fmla="*/ 685800 h 6858000"/>
              <a:gd name="connsiteX7" fmla="*/ 0 w 3581400"/>
              <a:gd name="connsiteY7" fmla="*/ 685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1400" h="6858000">
                <a:moveTo>
                  <a:pt x="0" y="0"/>
                </a:moveTo>
                <a:lnTo>
                  <a:pt x="3581400" y="0"/>
                </a:lnTo>
                <a:lnTo>
                  <a:pt x="3581400" y="6858000"/>
                </a:lnTo>
                <a:lnTo>
                  <a:pt x="0" y="6858000"/>
                </a:lnTo>
                <a:lnTo>
                  <a:pt x="0" y="6172201"/>
                </a:lnTo>
                <a:lnTo>
                  <a:pt x="2971800" y="6172201"/>
                </a:lnTo>
                <a:lnTo>
                  <a:pt x="2971800" y="685800"/>
                </a:lnTo>
                <a:lnTo>
                  <a:pt x="0" y="6858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80160" y="1097280"/>
            <a:ext cx="4114800" cy="2286000"/>
          </a:xfrm>
        </p:spPr>
        <p:txBody>
          <a:bodyPr/>
          <a:lstStyle>
            <a:lvl1pPr>
              <a:defRPr sz="3200"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80160" y="3566160"/>
            <a:ext cx="4114800" cy="2651760"/>
          </a:xfrm>
        </p:spPr>
        <p:txBody>
          <a:bodyPr>
            <a:normAutofit/>
          </a:bodyPr>
          <a:lstStyle>
            <a:lvl1pPr marL="457200" indent="-457200">
              <a:lnSpc>
                <a:spcPct val="100000"/>
              </a:lnSpc>
              <a:spcBef>
                <a:spcPts val="1400"/>
              </a:spcBef>
              <a:buClr>
                <a:schemeClr val="accent1"/>
              </a:buClr>
              <a:buFont typeface="Courier New" panose="02070309020205020404" pitchFamily="49" charset="0"/>
              <a:buChar char="o"/>
              <a:defRPr sz="2400" cap="all" spc="0" baseline="0"/>
            </a:lvl1pPr>
            <a:lvl2pPr marL="914400">
              <a:defRPr spc="0" baseline="0"/>
            </a:lvl2pPr>
            <a:lvl3pPr marL="1371600">
              <a:defRPr spc="0" baseline="0"/>
            </a:lvl3pPr>
            <a:lvl4pPr marL="1828800">
              <a:defRPr spc="0" baseline="0"/>
            </a:lvl4pPr>
            <a:lvl5pPr marL="2286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5687568" y="1435608"/>
            <a:ext cx="5897880" cy="3977640"/>
          </a:xfrm>
          <a:noFill/>
        </p:spPr>
        <p:txBody>
          <a:bodyPr anchor="ctr"/>
          <a:lstStyle>
            <a:lvl1pPr marL="0" indent="0" algn="ctr">
              <a:buNone/>
              <a:defRPr/>
            </a:lvl1pPr>
          </a:lstStyle>
          <a:p>
            <a:r>
              <a:rPr lang="en-US"/>
              <a:t>Click icon to add picture</a:t>
            </a:r>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cxnSp>
        <p:nvCxnSpPr>
          <p:cNvPr id="13" name="Straight Connector 12">
            <a:extLst>
              <a:ext uri="{FF2B5EF4-FFF2-40B4-BE49-F238E27FC236}">
                <a16:creationId xmlns:a16="http://schemas.microsoft.com/office/drawing/2014/main" id="{323EB7E3-3953-BAB4-1B15-383082C6C31E}"/>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841248" y="2697480"/>
            <a:ext cx="10515600" cy="2606040"/>
          </a:xfrm>
        </p:spPr>
        <p:txBody>
          <a:bodyPr anchor="ctr">
            <a:normAutofit/>
          </a:bodyPr>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841248" y="6044184"/>
            <a:ext cx="10515600" cy="457200"/>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0" y="0"/>
            <a:ext cx="12188952" cy="2368296"/>
          </a:xfrm>
        </p:spPr>
        <p:txBody>
          <a:bodyPr/>
          <a:lstStyle>
            <a:lvl1pPr marL="0" indent="0">
              <a:buNone/>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103AD4F0-8C4C-FC68-2450-06419A6D0131}"/>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2159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A510974D-B222-2876-052D-21F0E075D288}"/>
              </a:ext>
            </a:extLst>
          </p:cNvPr>
          <p:cNvSpPr/>
          <p:nvPr userDrawn="1"/>
        </p:nvSpPr>
        <p:spPr>
          <a:xfrm>
            <a:off x="0" y="0"/>
            <a:ext cx="12192000" cy="4457700"/>
          </a:xfrm>
          <a:custGeom>
            <a:avLst/>
            <a:gdLst>
              <a:gd name="connsiteX0" fmla="*/ 0 w 12192000"/>
              <a:gd name="connsiteY0" fmla="*/ 0 h 4457700"/>
              <a:gd name="connsiteX1" fmla="*/ 12192000 w 12192000"/>
              <a:gd name="connsiteY1" fmla="*/ 0 h 4457700"/>
              <a:gd name="connsiteX2" fmla="*/ 12192000 w 12192000"/>
              <a:gd name="connsiteY2" fmla="*/ 4457700 h 4457700"/>
              <a:gd name="connsiteX3" fmla="*/ 11563350 w 12192000"/>
              <a:gd name="connsiteY3" fmla="*/ 4457700 h 4457700"/>
              <a:gd name="connsiteX4" fmla="*/ 11563350 w 12192000"/>
              <a:gd name="connsiteY4" fmla="*/ 685800 h 4457700"/>
              <a:gd name="connsiteX5" fmla="*/ 628650 w 12192000"/>
              <a:gd name="connsiteY5" fmla="*/ 685800 h 4457700"/>
              <a:gd name="connsiteX6" fmla="*/ 628650 w 12192000"/>
              <a:gd name="connsiteY6" fmla="*/ 4457700 h 4457700"/>
              <a:gd name="connsiteX7" fmla="*/ 0 w 12192000"/>
              <a:gd name="connsiteY7" fmla="*/ 4457700 h 44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57700">
                <a:moveTo>
                  <a:pt x="0" y="0"/>
                </a:moveTo>
                <a:lnTo>
                  <a:pt x="12192000" y="0"/>
                </a:lnTo>
                <a:lnTo>
                  <a:pt x="12192000" y="4457700"/>
                </a:lnTo>
                <a:lnTo>
                  <a:pt x="11563350" y="4457700"/>
                </a:lnTo>
                <a:lnTo>
                  <a:pt x="11563350" y="685800"/>
                </a:lnTo>
                <a:lnTo>
                  <a:pt x="628650" y="685800"/>
                </a:lnTo>
                <a:lnTo>
                  <a:pt x="628650" y="4457700"/>
                </a:lnTo>
                <a:lnTo>
                  <a:pt x="0" y="445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978408" y="1143000"/>
            <a:ext cx="10241280" cy="22860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2075688" y="3803904"/>
            <a:ext cx="8046720" cy="9144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Rectangle 15">
            <a:extLst>
              <a:ext uri="{FF2B5EF4-FFF2-40B4-BE49-F238E27FC236}">
                <a16:creationId xmlns:a16="http://schemas.microsoft.com/office/drawing/2014/main" id="{8A1A471A-8A28-B00F-72E9-849D5E6B7257}"/>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528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BB82FF-5339-5456-4D30-0C2DA7907AAE}"/>
              </a:ext>
            </a:extLst>
          </p:cNvPr>
          <p:cNvSpPr/>
          <p:nvPr userDrawn="1"/>
        </p:nvSpPr>
        <p:spPr>
          <a:xfrm>
            <a:off x="0" y="0"/>
            <a:ext cx="356616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340096" y="1097280"/>
            <a:ext cx="6217920" cy="1828800"/>
          </a:xfrm>
        </p:spPr>
        <p:txBody>
          <a:bodyPr/>
          <a:lstStyle>
            <a:lvl1pPr>
              <a:defRPr sz="3200" spc="3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2C39A257-2366-FF6B-67AD-9342B6B0B682}"/>
              </a:ext>
            </a:extLst>
          </p:cNvPr>
          <p:cNvSpPr>
            <a:spLocks noGrp="1"/>
          </p:cNvSpPr>
          <p:nvPr>
            <p:ph type="pic" sz="quarter" idx="13"/>
          </p:nvPr>
        </p:nvSpPr>
        <p:spPr>
          <a:xfrm>
            <a:off x="1298448" y="1828800"/>
            <a:ext cx="3200400" cy="3200400"/>
          </a:xfrm>
          <a:prstGeom prst="ellipse">
            <a:avLst/>
          </a:prstGeom>
        </p:spPr>
        <p:txBody>
          <a:bodyPr/>
          <a:lstStyle>
            <a:lvl1pPr marL="0" indent="0">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340096" y="3429000"/>
            <a:ext cx="6217920" cy="2743200"/>
          </a:xfrm>
        </p:spPr>
        <p:txBody>
          <a:bodyPr>
            <a:normAutofit/>
          </a:bodyPr>
          <a:lstStyle>
            <a:lvl1pPr marL="457200">
              <a:spcBef>
                <a:spcPts val="1400"/>
              </a:spcBef>
              <a:buSzPct val="80000"/>
              <a:defRPr cap="all" spc="0" baseline="0"/>
            </a:lvl1pPr>
            <a:lvl2pPr marL="914400">
              <a:buSzPct val="80000"/>
              <a:defRPr spc="0" baseline="0"/>
            </a:lvl2pPr>
            <a:lvl3pPr marL="1371600">
              <a:buSzPct val="80000"/>
              <a:defRPr spc="0" baseline="0"/>
            </a:lvl3pPr>
            <a:lvl4pPr marL="1828800">
              <a:buSzPct val="80000"/>
              <a:defRPr spc="0" baseline="0"/>
            </a:lvl4pPr>
            <a:lvl5pPr marL="2286000">
              <a:buSzPct val="80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cxnSp>
        <p:nvCxnSpPr>
          <p:cNvPr id="5" name="Straight Connector 4">
            <a:extLst>
              <a:ext uri="{FF2B5EF4-FFF2-40B4-BE49-F238E27FC236}">
                <a16:creationId xmlns:a16="http://schemas.microsoft.com/office/drawing/2014/main" id="{ADA4A755-28B6-5A01-94AB-C3CCC4368885}"/>
              </a:ext>
            </a:extLst>
          </p:cNvPr>
          <p:cNvCxnSpPr>
            <a:cxnSpLocks/>
          </p:cNvCxnSpPr>
          <p:nvPr userDrawn="1"/>
        </p:nvCxnSpPr>
        <p:spPr>
          <a:xfrm>
            <a:off x="5340096"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1524000" y="1481328"/>
            <a:ext cx="9144000" cy="3895344"/>
          </a:xfrm>
          <a:solidFill>
            <a:schemeClr val="bg1"/>
          </a:solidFill>
        </p:spPr>
        <p:txBody>
          <a:bodyPr/>
          <a:lstStyle>
            <a:lvl1pPr marL="0" indent="0">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076C4EAC-BBDE-1963-BD72-3BD2A47DC59C}"/>
              </a:ext>
            </a:extLst>
          </p:cNvPr>
          <p:cNvSpPr>
            <a:spLocks noGrp="1"/>
          </p:cNvSpPr>
          <p:nvPr>
            <p:ph type="ctrTitle"/>
          </p:nvPr>
        </p:nvSpPr>
        <p:spPr>
          <a:xfrm>
            <a:off x="1984248" y="1920240"/>
            <a:ext cx="8229600" cy="3017520"/>
          </a:xfrm>
        </p:spPr>
        <p:txBody>
          <a:bodyPr anchor="ctr"/>
          <a:lstStyle>
            <a:lvl1pPr algn="ctr">
              <a:defRPr sz="5400"/>
            </a:lvl1pPr>
          </a:lstStyle>
          <a:p>
            <a:r>
              <a:rPr lang="en-US"/>
              <a:t>Click to edit Master title style</a:t>
            </a:r>
            <a:endParaRPr lang="en-US" dirty="0"/>
          </a:p>
        </p:txBody>
      </p:sp>
    </p:spTree>
    <p:extLst>
      <p:ext uri="{BB962C8B-B14F-4D97-AF65-F5344CB8AC3E}">
        <p14:creationId xmlns:p14="http://schemas.microsoft.com/office/powerpoint/2010/main" val="2415483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BCF04C-49F6-66E8-41A0-B3C371944EA1}"/>
              </a:ext>
            </a:extLst>
          </p:cNvPr>
          <p:cNvSpPr/>
          <p:nvPr userDrawn="1"/>
        </p:nvSpPr>
        <p:spPr>
          <a:xfrm>
            <a:off x="6705600" y="0"/>
            <a:ext cx="5486400" cy="6858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3931920"/>
            <a:ext cx="5029200" cy="1828800"/>
          </a:xfrm>
        </p:spPr>
        <p:txBody>
          <a:bodyPr anchor="b" anchorCtr="0"/>
          <a:lstStyle>
            <a:lvl1pPr>
              <a:defRPr sz="3200"/>
            </a:lvl1pPr>
          </a:lstStyle>
          <a:p>
            <a:r>
              <a:rPr lang="en-US"/>
              <a:t>Click to edit Master title style</a:t>
            </a:r>
            <a:endParaRPr lang="en-US" dirty="0"/>
          </a:p>
        </p:txBody>
      </p:sp>
      <p:sp>
        <p:nvSpPr>
          <p:cNvPr id="9" name="Picture Placeholder 7">
            <a:extLst>
              <a:ext uri="{FF2B5EF4-FFF2-40B4-BE49-F238E27FC236}">
                <a16:creationId xmlns:a16="http://schemas.microsoft.com/office/drawing/2014/main" id="{DDE351D0-FB9C-3473-AF28-52927741728E}"/>
              </a:ext>
            </a:extLst>
          </p:cNvPr>
          <p:cNvSpPr>
            <a:spLocks noGrp="1"/>
          </p:cNvSpPr>
          <p:nvPr>
            <p:ph type="pic" sz="quarter" idx="14"/>
          </p:nvPr>
        </p:nvSpPr>
        <p:spPr>
          <a:xfrm>
            <a:off x="1280160" y="548640"/>
            <a:ext cx="3017520" cy="3017520"/>
          </a:xfrm>
          <a:prstGeom prst="ellipse">
            <a:avLst/>
          </a:prstGeom>
        </p:spPr>
        <p:txBody>
          <a:bodyPr/>
          <a:lstStyle>
            <a:lvl1pPr marL="0" indent="0">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7205472" y="731520"/>
            <a:ext cx="4306824" cy="5394960"/>
          </a:xfrm>
        </p:spPr>
        <p:txBody>
          <a:bodyPr anchor="b">
            <a:normAutofit/>
          </a:bodyPr>
          <a:lstStyle>
            <a:lvl1pPr marL="457200">
              <a:spcBef>
                <a:spcPts val="1400"/>
              </a:spcBef>
              <a:buClr>
                <a:schemeClr val="tx1"/>
              </a:buClr>
              <a:buSzPct val="80000"/>
              <a:defRPr cap="all" baseline="0"/>
            </a:lvl1pPr>
            <a:lvl2pPr marL="914400">
              <a:buClr>
                <a:schemeClr val="tx1"/>
              </a:buClr>
              <a:buSzPct val="80000"/>
              <a:defRPr/>
            </a:lvl2pPr>
            <a:lvl3pPr marL="1371600">
              <a:buClr>
                <a:schemeClr val="tx1"/>
              </a:buClr>
              <a:buSzPct val="80000"/>
              <a:defRPr/>
            </a:lvl3pPr>
            <a:lvl4pPr marL="1828800">
              <a:buClr>
                <a:schemeClr val="tx1"/>
              </a:buClr>
              <a:buSzPct val="80000"/>
              <a:defRPr/>
            </a:lvl4pPr>
            <a:lvl5pPr marL="2286000">
              <a:buClr>
                <a:schemeClr val="tx1"/>
              </a:buClr>
              <a:buSzPct val="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10" name="Straight Connector 9">
            <a:extLst>
              <a:ext uri="{FF2B5EF4-FFF2-40B4-BE49-F238E27FC236}">
                <a16:creationId xmlns:a16="http://schemas.microsoft.com/office/drawing/2014/main" id="{C1171EC5-29BE-C106-1E9B-0CBDB598A131}"/>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214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ligh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1097280"/>
            <a:ext cx="9821955" cy="9144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280160" y="2377440"/>
            <a:ext cx="4663440" cy="3566160"/>
          </a:xfrm>
          <a:solidFill>
            <a:schemeClr val="accent1">
              <a:lumMod val="20000"/>
              <a:lumOff val="80000"/>
            </a:schemeClr>
          </a:solidFill>
        </p:spPr>
        <p:txBody>
          <a:bodyPr lIns="365760" tIns="365760" rIns="365760" bIns="365760">
            <a:normAutofit/>
          </a:bodyPr>
          <a:lstStyle>
            <a:lvl1pPr marL="457200">
              <a:lnSpc>
                <a:spcPct val="90000"/>
              </a:lnSpc>
              <a:spcBef>
                <a:spcPts val="1400"/>
              </a:spcBef>
              <a:buClr>
                <a:schemeClr val="tx1"/>
              </a:buClr>
              <a:buSzPct val="80000"/>
              <a:defRPr sz="1800"/>
            </a:lvl1pPr>
            <a:lvl2pPr marL="914400">
              <a:lnSpc>
                <a:spcPct val="90000"/>
              </a:lnSpc>
              <a:buClr>
                <a:schemeClr val="tx1"/>
              </a:buClr>
              <a:buSzPct val="80000"/>
              <a:defRPr sz="1600"/>
            </a:lvl2pPr>
            <a:lvl3pPr marL="1371600">
              <a:lnSpc>
                <a:spcPct val="90000"/>
              </a:lnSpc>
              <a:buClr>
                <a:schemeClr val="tx1"/>
              </a:buClr>
              <a:buSzPct val="80000"/>
              <a:defRPr sz="1400"/>
            </a:lvl3pPr>
            <a:lvl4pPr marL="1828800">
              <a:lnSpc>
                <a:spcPct val="90000"/>
              </a:lnSpc>
              <a:buClr>
                <a:schemeClr val="tx1"/>
              </a:buClr>
              <a:buSzPct val="80000"/>
              <a:defRPr sz="1200"/>
            </a:lvl4pPr>
            <a:lvl5pPr marL="2286000">
              <a:lnSpc>
                <a:spcPct val="90000"/>
              </a:lnSpc>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309360" y="2377440"/>
            <a:ext cx="4663440" cy="3566160"/>
          </a:xfrm>
          <a:solidFill>
            <a:schemeClr val="accent1">
              <a:lumMod val="20000"/>
              <a:lumOff val="80000"/>
            </a:schemeClr>
          </a:solidFill>
        </p:spPr>
        <p:txBody>
          <a:bodyPr lIns="365760" tIns="365760" rIns="365760" bIns="365760">
            <a:normAutofit/>
          </a:bodyPr>
          <a:lstStyle>
            <a:lvl1pPr marL="457200">
              <a:lnSpc>
                <a:spcPct val="90000"/>
              </a:lnSpc>
              <a:spcBef>
                <a:spcPts val="1400"/>
              </a:spcBef>
              <a:buClr>
                <a:schemeClr val="tx1"/>
              </a:buClr>
              <a:buSzPct val="80000"/>
              <a:defRPr sz="1800"/>
            </a:lvl1pPr>
            <a:lvl2pPr marL="914400">
              <a:lnSpc>
                <a:spcPct val="90000"/>
              </a:lnSpc>
              <a:buClr>
                <a:schemeClr val="tx1"/>
              </a:buClr>
              <a:buSzPct val="80000"/>
              <a:defRPr sz="1600"/>
            </a:lvl2pPr>
            <a:lvl3pPr marL="1371600">
              <a:lnSpc>
                <a:spcPct val="90000"/>
              </a:lnSpc>
              <a:buClr>
                <a:schemeClr val="tx1"/>
              </a:buClr>
              <a:buSzPct val="80000"/>
              <a:defRPr sz="1400"/>
            </a:lvl3pPr>
            <a:lvl4pPr marL="1828800">
              <a:lnSpc>
                <a:spcPct val="90000"/>
              </a:lnSpc>
              <a:buClr>
                <a:schemeClr val="tx1"/>
              </a:buClr>
              <a:buSzPct val="80000"/>
              <a:defRPr sz="1200"/>
            </a:lvl4pPr>
            <a:lvl5pPr marL="2286000">
              <a:lnSpc>
                <a:spcPct val="90000"/>
              </a:lnSpc>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8" name="Straight Connector 7">
            <a:extLst>
              <a:ext uri="{FF2B5EF4-FFF2-40B4-BE49-F238E27FC236}">
                <a16:creationId xmlns:a16="http://schemas.microsoft.com/office/drawing/2014/main" id="{941554B7-BB36-76F6-DD79-11088AA69E8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108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5029200" cy="1828800"/>
          </a:xfrm>
        </p:spPr>
        <p:txBody>
          <a:bodyPr anchor="t" anchorCtr="0"/>
          <a:lstStyle>
            <a:lvl1pPr>
              <a:defRPr sz="32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6784848" y="1097280"/>
            <a:ext cx="4572000" cy="1828800"/>
          </a:xfrm>
          <a:noFill/>
        </p:spPr>
        <p:txBody>
          <a:bodyPr lIns="0" tIns="0" rIns="0" bIns="0">
            <a:normAutofit/>
          </a:bodyPr>
          <a:lstStyle>
            <a:lvl1pPr marL="457200">
              <a:spcBef>
                <a:spcPts val="1400"/>
              </a:spcBef>
              <a:buSzPct val="80000"/>
              <a:defRPr sz="1800"/>
            </a:lvl1pPr>
            <a:lvl2pPr marL="914400">
              <a:buSzPct val="80000"/>
              <a:defRPr sz="1600"/>
            </a:lvl2pPr>
            <a:lvl3pPr marL="1371600">
              <a:buSzPct val="80000"/>
              <a:defRPr sz="1400"/>
            </a:lvl3pPr>
            <a:lvl4pPr marL="1828800">
              <a:buSzPct val="80000"/>
              <a:defRPr sz="1200"/>
            </a:lvl4pPr>
            <a:lvl5pPr marL="2286000">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1280160" y="3172968"/>
            <a:ext cx="10076688" cy="3108960"/>
          </a:xfrm>
          <a:noFill/>
        </p:spPr>
        <p:txBody>
          <a:bodyPr lIns="0" tIns="0" rIns="0" bIns="0">
            <a:normAutofit/>
          </a:bodyPr>
          <a:lstStyle>
            <a:lvl1pPr marL="457200">
              <a:spcBef>
                <a:spcPts val="1400"/>
              </a:spcBef>
              <a:buSzPct val="80000"/>
              <a:defRPr sz="1800"/>
            </a:lvl1pPr>
            <a:lvl2pPr marL="914400">
              <a:buSzPct val="80000"/>
              <a:defRPr sz="1600"/>
            </a:lvl2pPr>
            <a:lvl3pPr marL="1371600">
              <a:buSzPct val="80000"/>
              <a:defRPr sz="1400"/>
            </a:lvl3pPr>
            <a:lvl4pPr marL="1828800">
              <a:buSzPct val="80000"/>
              <a:defRPr sz="1200"/>
            </a:lvl4pPr>
            <a:lvl5pPr marL="2286000">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77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74" r:id="rId3"/>
    <p:sldLayoutId id="2147483675" r:id="rId4"/>
    <p:sldLayoutId id="2147483664" r:id="rId5"/>
    <p:sldLayoutId id="2147483676" r:id="rId6"/>
    <p:sldLayoutId id="2147483677" r:id="rId7"/>
    <p:sldLayoutId id="2147483681" r:id="rId8"/>
    <p:sldLayoutId id="2147483682" r:id="rId9"/>
    <p:sldLayoutId id="2147483683" r:id="rId10"/>
    <p:sldLayoutId id="2147483680" r:id="rId11"/>
    <p:sldLayoutId id="2147483684" r:id="rId12"/>
    <p:sldLayoutId id="2147483673" r:id="rId13"/>
  </p:sldLayoutIdLst>
  <p:hf sldNum="0" hdr="0" ft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457200" algn="l" defTabSz="914400" rtl="0" eaLnBrk="1" latinLnBrk="0" hangingPunct="1">
        <a:lnSpc>
          <a:spcPct val="100000"/>
        </a:lnSpc>
        <a:spcBef>
          <a:spcPts val="1000"/>
        </a:spcBef>
        <a:buClr>
          <a:schemeClr val="accent1"/>
        </a:buClr>
        <a:buFont typeface="Courier New" panose="02070309020205020404" pitchFamily="49" charset="0"/>
        <a:buChar char="o"/>
        <a:defRPr sz="2400" b="0" i="0" kern="1200" cap="none" baseline="0">
          <a:solidFill>
            <a:schemeClr val="tx1"/>
          </a:solidFill>
          <a:latin typeface="+mn-lt"/>
          <a:ea typeface="+mn-ea"/>
          <a:cs typeface="+mn-cs"/>
        </a:defRPr>
      </a:lvl1pPr>
      <a:lvl2pPr marL="685800" indent="-457200" algn="l" defTabSz="914400" rtl="0" eaLnBrk="1" latinLnBrk="0" hangingPunct="1">
        <a:lnSpc>
          <a:spcPct val="100000"/>
        </a:lnSpc>
        <a:spcBef>
          <a:spcPts val="500"/>
        </a:spcBef>
        <a:buClr>
          <a:schemeClr val="accent1"/>
        </a:buClr>
        <a:buFont typeface="Courier New" panose="02070309020205020404" pitchFamily="49" charset="0"/>
        <a:buChar char="o"/>
        <a:defRPr sz="2000" b="0" i="0" kern="1200" baseline="0">
          <a:solidFill>
            <a:schemeClr val="tx1"/>
          </a:solidFill>
          <a:latin typeface="+mn-lt"/>
          <a:ea typeface="+mn-ea"/>
          <a:cs typeface="+mn-cs"/>
        </a:defRPr>
      </a:lvl2pPr>
      <a:lvl3pPr marL="1143000" indent="-457200" algn="l" defTabSz="914400" rtl="0" eaLnBrk="1" latinLnBrk="0" hangingPunct="1">
        <a:lnSpc>
          <a:spcPct val="100000"/>
        </a:lnSpc>
        <a:spcBef>
          <a:spcPts val="500"/>
        </a:spcBef>
        <a:buClr>
          <a:schemeClr val="accent1"/>
        </a:buClr>
        <a:buFont typeface="Courier New" panose="02070309020205020404" pitchFamily="49" charset="0"/>
        <a:buChar char="o"/>
        <a:defRPr sz="1800" b="0" i="0" kern="1200" baseline="0">
          <a:solidFill>
            <a:schemeClr val="tx1"/>
          </a:solidFill>
          <a:latin typeface="+mn-lt"/>
          <a:ea typeface="+mn-ea"/>
          <a:cs typeface="+mn-cs"/>
        </a:defRPr>
      </a:lvl3pPr>
      <a:lvl4pPr marL="1600200" indent="-457200" algn="l" defTabSz="914400" rtl="0" eaLnBrk="1" latinLnBrk="0" hangingPunct="1">
        <a:lnSpc>
          <a:spcPct val="100000"/>
        </a:lnSpc>
        <a:spcBef>
          <a:spcPts val="500"/>
        </a:spcBef>
        <a:buClr>
          <a:schemeClr val="accent1"/>
        </a:buClr>
        <a:buFont typeface="Courier New" panose="02070309020205020404" pitchFamily="49" charset="0"/>
        <a:buChar char="o"/>
        <a:defRPr sz="1600" b="0" i="0" kern="1200" baseline="0">
          <a:solidFill>
            <a:schemeClr val="tx1"/>
          </a:solidFill>
          <a:latin typeface="+mn-lt"/>
          <a:ea typeface="+mn-ea"/>
          <a:cs typeface="+mn-cs"/>
        </a:defRPr>
      </a:lvl4pPr>
      <a:lvl5pPr marL="2057400" indent="-457200" algn="l" defTabSz="914400" rtl="0" eaLnBrk="1" latinLnBrk="0" hangingPunct="1">
        <a:lnSpc>
          <a:spcPct val="100000"/>
        </a:lnSpc>
        <a:spcBef>
          <a:spcPts val="500"/>
        </a:spcBef>
        <a:buClr>
          <a:schemeClr val="accent1"/>
        </a:buClr>
        <a:buFont typeface="Courier New" panose="02070309020205020404" pitchFamily="49" charset="0"/>
        <a:buChar char="o"/>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jp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9EE0E-4D79-3E48-F834-72EFA97233C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08CF16-2742-852E-2008-FEDB88BBF25B}"/>
              </a:ext>
            </a:extLst>
          </p:cNvPr>
          <p:cNvSpPr>
            <a:spLocks noGrp="1"/>
          </p:cNvSpPr>
          <p:nvPr>
            <p:ph idx="1"/>
          </p:nvPr>
        </p:nvSpPr>
        <p:spPr>
          <a:xfrm>
            <a:off x="1280160" y="3566160"/>
            <a:ext cx="4114800" cy="2651760"/>
          </a:xfrm>
        </p:spPr>
        <p:txBody>
          <a:bodyPr vert="horz" lIns="0" tIns="0" rIns="0" bIns="0" rtlCol="0" anchor="t">
            <a:noAutofit/>
          </a:bodyPr>
          <a:lstStyle/>
          <a:p>
            <a:pPr marL="914400" lvl="2" indent="0">
              <a:buNone/>
            </a:pPr>
            <a:endParaRPr lang="en-US" dirty="0"/>
          </a:p>
          <a:p>
            <a:endParaRPr lang="en-US" dirty="0"/>
          </a:p>
        </p:txBody>
      </p:sp>
      <p:sp>
        <p:nvSpPr>
          <p:cNvPr id="7" name="Title 6">
            <a:extLst>
              <a:ext uri="{FF2B5EF4-FFF2-40B4-BE49-F238E27FC236}">
                <a16:creationId xmlns:a16="http://schemas.microsoft.com/office/drawing/2014/main" id="{C5E187B9-771D-EAA2-46F9-417FA0ED479E}"/>
              </a:ext>
            </a:extLst>
          </p:cNvPr>
          <p:cNvSpPr>
            <a:spLocks noGrp="1"/>
          </p:cNvSpPr>
          <p:nvPr>
            <p:ph type="title"/>
          </p:nvPr>
        </p:nvSpPr>
        <p:spPr>
          <a:xfrm flipV="1">
            <a:off x="849086" y="6428791"/>
            <a:ext cx="10468947" cy="374679"/>
          </a:xfrm>
        </p:spPr>
        <p:txBody>
          <a:bodyPr/>
          <a:lstStyle/>
          <a:p>
            <a:br>
              <a:rPr lang="en-IN" sz="2400" dirty="0"/>
            </a:br>
            <a:r>
              <a:rPr lang="en-IN" sz="2400" dirty="0"/>
              <a:t>           </a:t>
            </a:r>
          </a:p>
        </p:txBody>
      </p:sp>
      <p:cxnSp>
        <p:nvCxnSpPr>
          <p:cNvPr id="34" name="Straight Arrow Connector 33">
            <a:extLst>
              <a:ext uri="{FF2B5EF4-FFF2-40B4-BE49-F238E27FC236}">
                <a16:creationId xmlns:a16="http://schemas.microsoft.com/office/drawing/2014/main" id="{6DCF75F1-748B-06F9-4764-24B28661A72B}"/>
              </a:ext>
            </a:extLst>
          </p:cNvPr>
          <p:cNvCxnSpPr/>
          <p:nvPr/>
        </p:nvCxnSpPr>
        <p:spPr>
          <a:xfrm>
            <a:off x="7875639" y="6617110"/>
            <a:ext cx="6980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6559707-CFE8-E9AB-ED96-4D38E5C6CD94}"/>
              </a:ext>
            </a:extLst>
          </p:cNvPr>
          <p:cNvSpPr/>
          <p:nvPr/>
        </p:nvSpPr>
        <p:spPr>
          <a:xfrm>
            <a:off x="1381125" y="1924050"/>
            <a:ext cx="9936908" cy="39364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solidFill>
                  <a:schemeClr val="tx1">
                    <a:lumMod val="95000"/>
                    <a:lumOff val="5000"/>
                  </a:schemeClr>
                </a:solidFill>
              </a:rPr>
              <a:t>Lets begin </a:t>
            </a:r>
          </a:p>
        </p:txBody>
      </p:sp>
    </p:spTree>
    <p:extLst>
      <p:ext uri="{BB962C8B-B14F-4D97-AF65-F5344CB8AC3E}">
        <p14:creationId xmlns:p14="http://schemas.microsoft.com/office/powerpoint/2010/main" val="299148265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835A7-E83A-D587-45FE-8FCAA4F77A5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99DE4FA-7F06-E569-F06C-993C80B446FA}"/>
              </a:ext>
            </a:extLst>
          </p:cNvPr>
          <p:cNvSpPr txBox="1"/>
          <p:nvPr/>
        </p:nvSpPr>
        <p:spPr>
          <a:xfrm>
            <a:off x="1533832" y="1209368"/>
            <a:ext cx="8829368" cy="523220"/>
          </a:xfrm>
          <a:prstGeom prst="rect">
            <a:avLst/>
          </a:prstGeom>
          <a:noFill/>
        </p:spPr>
        <p:txBody>
          <a:bodyPr wrap="square" rtlCol="0">
            <a:spAutoFit/>
          </a:bodyPr>
          <a:lstStyle/>
          <a:p>
            <a:endParaRPr lang="en-IN" sz="2800" dirty="0"/>
          </a:p>
        </p:txBody>
      </p:sp>
      <p:sp>
        <p:nvSpPr>
          <p:cNvPr id="4" name="TextBox 3">
            <a:extLst>
              <a:ext uri="{FF2B5EF4-FFF2-40B4-BE49-F238E27FC236}">
                <a16:creationId xmlns:a16="http://schemas.microsoft.com/office/drawing/2014/main" id="{2D725E6F-5F2B-C640-747B-40A0777BA031}"/>
              </a:ext>
            </a:extLst>
          </p:cNvPr>
          <p:cNvSpPr txBox="1"/>
          <p:nvPr/>
        </p:nvSpPr>
        <p:spPr>
          <a:xfrm>
            <a:off x="1101012" y="793869"/>
            <a:ext cx="9414588" cy="830997"/>
          </a:xfrm>
          <a:prstGeom prst="rect">
            <a:avLst/>
          </a:prstGeom>
          <a:noFill/>
        </p:spPr>
        <p:txBody>
          <a:bodyPr wrap="square" rtlCol="0">
            <a:spAutoFit/>
          </a:bodyPr>
          <a:lstStyle/>
          <a:p>
            <a:pPr algn="ctr"/>
            <a:r>
              <a:rPr lang="en-IN" sz="4800" b="1" u="sng" dirty="0">
                <a:latin typeface="Bahnschrift SemiBold" pitchFamily="34" charset="0"/>
              </a:rPr>
              <a:t>Impacts of Air Pollution</a:t>
            </a:r>
          </a:p>
        </p:txBody>
      </p:sp>
      <p:pic>
        <p:nvPicPr>
          <p:cNvPr id="5" name="Picture 4">
            <a:extLst>
              <a:ext uri="{FF2B5EF4-FFF2-40B4-BE49-F238E27FC236}">
                <a16:creationId xmlns:a16="http://schemas.microsoft.com/office/drawing/2014/main" id="{7AC9D120-35F0-3022-5E12-55A539B61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8154" y="3595307"/>
            <a:ext cx="3447661" cy="2468824"/>
          </a:xfrm>
          <a:prstGeom prst="rect">
            <a:avLst/>
          </a:prstGeom>
        </p:spPr>
      </p:pic>
      <p:pic>
        <p:nvPicPr>
          <p:cNvPr id="8" name="Picture 7">
            <a:extLst>
              <a:ext uri="{FF2B5EF4-FFF2-40B4-BE49-F238E27FC236}">
                <a16:creationId xmlns:a16="http://schemas.microsoft.com/office/drawing/2014/main" id="{CA7F71F7-E4FB-9620-1F3D-64FF09E46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3847" y="3602878"/>
            <a:ext cx="3620797" cy="2478557"/>
          </a:xfrm>
          <a:prstGeom prst="rect">
            <a:avLst/>
          </a:prstGeom>
        </p:spPr>
      </p:pic>
      <p:sp>
        <p:nvSpPr>
          <p:cNvPr id="2" name="Rectangle: Diagonal Corners Snipped 1">
            <a:extLst>
              <a:ext uri="{FF2B5EF4-FFF2-40B4-BE49-F238E27FC236}">
                <a16:creationId xmlns:a16="http://schemas.microsoft.com/office/drawing/2014/main" id="{9C3FFB45-ECA7-2F39-28DA-5C48F75240B4}"/>
              </a:ext>
            </a:extLst>
          </p:cNvPr>
          <p:cNvSpPr/>
          <p:nvPr/>
        </p:nvSpPr>
        <p:spPr>
          <a:xfrm>
            <a:off x="457200" y="2621280"/>
            <a:ext cx="3620797" cy="3931920"/>
          </a:xfrm>
          <a:prstGeom prst="snip2Diag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r>
              <a:rPr lang="en-IN" dirty="0">
                <a:solidFill>
                  <a:schemeClr val="tx1">
                    <a:lumMod val="95000"/>
                    <a:lumOff val="5000"/>
                  </a:schemeClr>
                </a:solidFill>
              </a:rPr>
              <a:t>Asthma</a:t>
            </a:r>
          </a:p>
          <a:p>
            <a:pPr algn="ctr"/>
            <a:r>
              <a:rPr lang="en-GB" dirty="0">
                <a:solidFill>
                  <a:schemeClr val="tx1">
                    <a:lumMod val="95000"/>
                    <a:lumOff val="5000"/>
                  </a:schemeClr>
                </a:solidFill>
              </a:rPr>
              <a:t>Increased risk of heart attacks</a:t>
            </a:r>
            <a:endParaRPr lang="en-IN" dirty="0">
              <a:solidFill>
                <a:schemeClr val="tx1">
                  <a:lumMod val="95000"/>
                  <a:lumOff val="5000"/>
                </a:schemeClr>
              </a:solidFill>
            </a:endParaRPr>
          </a:p>
          <a:p>
            <a:pPr algn="ctr"/>
            <a:r>
              <a:rPr lang="en-IN" dirty="0">
                <a:solidFill>
                  <a:schemeClr val="tx1">
                    <a:lumMod val="95000"/>
                    <a:lumOff val="5000"/>
                  </a:schemeClr>
                </a:solidFill>
              </a:rPr>
              <a:t>Lung Cancer</a:t>
            </a:r>
          </a:p>
          <a:p>
            <a:pPr algn="ctr"/>
            <a:r>
              <a:rPr lang="en-IN" dirty="0">
                <a:solidFill>
                  <a:schemeClr val="tx1">
                    <a:lumMod val="95000"/>
                    <a:lumOff val="5000"/>
                  </a:schemeClr>
                </a:solidFill>
              </a:rPr>
              <a:t>Premature Death</a:t>
            </a:r>
          </a:p>
          <a:p>
            <a:pPr algn="ctr"/>
            <a:r>
              <a:rPr lang="en-IN" dirty="0">
                <a:solidFill>
                  <a:schemeClr val="tx1">
                    <a:lumMod val="95000"/>
                    <a:lumOff val="5000"/>
                  </a:schemeClr>
                </a:solidFill>
              </a:rPr>
              <a:t>Weakened Immune System</a:t>
            </a:r>
          </a:p>
          <a:p>
            <a:pPr algn="ctr"/>
            <a:r>
              <a:rPr lang="en-IN" dirty="0">
                <a:solidFill>
                  <a:schemeClr val="tx1">
                    <a:lumMod val="95000"/>
                    <a:lumOff val="5000"/>
                  </a:schemeClr>
                </a:solidFill>
              </a:rPr>
              <a:t>Neurological Effects</a:t>
            </a:r>
          </a:p>
        </p:txBody>
      </p:sp>
      <p:sp>
        <p:nvSpPr>
          <p:cNvPr id="3" name="Rectangle: Diagonal Corners Snipped 2">
            <a:extLst>
              <a:ext uri="{FF2B5EF4-FFF2-40B4-BE49-F238E27FC236}">
                <a16:creationId xmlns:a16="http://schemas.microsoft.com/office/drawing/2014/main" id="{4C5798B4-841F-E86A-0C60-FC4509B88C96}"/>
              </a:ext>
            </a:extLst>
          </p:cNvPr>
          <p:cNvSpPr/>
          <p:nvPr/>
        </p:nvSpPr>
        <p:spPr>
          <a:xfrm>
            <a:off x="552372" y="2725080"/>
            <a:ext cx="3115388" cy="1483360"/>
          </a:xfrm>
          <a:prstGeom prst="snip2Diag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69B7B604-6762-07A9-549A-A3922827D685}"/>
              </a:ext>
            </a:extLst>
          </p:cNvPr>
          <p:cNvSpPr txBox="1"/>
          <p:nvPr/>
        </p:nvSpPr>
        <p:spPr>
          <a:xfrm>
            <a:off x="552372" y="2109949"/>
            <a:ext cx="1489510" cy="369332"/>
          </a:xfrm>
          <a:prstGeom prst="rect">
            <a:avLst/>
          </a:prstGeom>
          <a:noFill/>
        </p:spPr>
        <p:txBody>
          <a:bodyPr wrap="none" rtlCol="0">
            <a:spAutoFit/>
          </a:bodyPr>
          <a:lstStyle/>
          <a:p>
            <a:r>
              <a:rPr kumimoji="0" lang="en-US" altLang="en-US" sz="1800" i="0" u="sng" strike="noStrike" cap="none" normalizeH="0" baseline="0" dirty="0">
                <a:ln>
                  <a:noFill/>
                </a:ln>
                <a:solidFill>
                  <a:schemeClr val="tx1"/>
                </a:solidFill>
                <a:effectLst/>
                <a:latin typeface="Bahnschrift" pitchFamily="34" charset="0"/>
              </a:rPr>
              <a:t>Health Risks</a:t>
            </a:r>
            <a:endParaRPr lang="en-IN" dirty="0"/>
          </a:p>
        </p:txBody>
      </p:sp>
      <p:sp>
        <p:nvSpPr>
          <p:cNvPr id="9" name="Rectangle: Diagonal Corners Snipped 8">
            <a:extLst>
              <a:ext uri="{FF2B5EF4-FFF2-40B4-BE49-F238E27FC236}">
                <a16:creationId xmlns:a16="http://schemas.microsoft.com/office/drawing/2014/main" id="{A0406430-C17B-907F-4BF1-3AF0B1C7D582}"/>
              </a:ext>
            </a:extLst>
          </p:cNvPr>
          <p:cNvSpPr/>
          <p:nvPr/>
        </p:nvSpPr>
        <p:spPr>
          <a:xfrm>
            <a:off x="4308154" y="7578309"/>
            <a:ext cx="3620797" cy="3931920"/>
          </a:xfrm>
          <a:prstGeom prst="snip2Diag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r>
              <a:rPr lang="en-IN" dirty="0">
                <a:solidFill>
                  <a:schemeClr val="tx1">
                    <a:lumMod val="95000"/>
                    <a:lumOff val="5000"/>
                  </a:schemeClr>
                </a:solidFill>
              </a:rPr>
              <a:t>Pollutants Involved</a:t>
            </a:r>
          </a:p>
          <a:p>
            <a:pPr algn="ctr"/>
            <a:r>
              <a:rPr lang="en-IN" dirty="0">
                <a:solidFill>
                  <a:schemeClr val="tx1">
                    <a:lumMod val="95000"/>
                    <a:lumOff val="5000"/>
                  </a:schemeClr>
                </a:solidFill>
              </a:rPr>
              <a:t>Acid Rain Formation</a:t>
            </a:r>
          </a:p>
          <a:p>
            <a:pPr algn="ctr"/>
            <a:r>
              <a:rPr lang="en-IN" dirty="0">
                <a:solidFill>
                  <a:schemeClr val="tx1">
                    <a:lumMod val="95000"/>
                    <a:lumOff val="5000"/>
                  </a:schemeClr>
                </a:solidFill>
              </a:rPr>
              <a:t>Impact on Forests</a:t>
            </a:r>
          </a:p>
          <a:p>
            <a:pPr algn="ctr"/>
            <a:r>
              <a:rPr lang="en-IN" dirty="0">
                <a:solidFill>
                  <a:schemeClr val="tx1">
                    <a:lumMod val="95000"/>
                    <a:lumOff val="5000"/>
                  </a:schemeClr>
                </a:solidFill>
              </a:rPr>
              <a:t>Long-Term Effects</a:t>
            </a:r>
          </a:p>
          <a:p>
            <a:pPr algn="ctr"/>
            <a:endParaRPr lang="en-IN" dirty="0">
              <a:solidFill>
                <a:schemeClr val="tx1">
                  <a:lumMod val="95000"/>
                  <a:lumOff val="5000"/>
                </a:schemeClr>
              </a:solidFill>
            </a:endParaRPr>
          </a:p>
        </p:txBody>
      </p:sp>
    </p:spTree>
    <p:extLst>
      <p:ext uri="{BB962C8B-B14F-4D97-AF65-F5344CB8AC3E}">
        <p14:creationId xmlns:p14="http://schemas.microsoft.com/office/powerpoint/2010/main" val="340405039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74091-353E-3938-25B1-5A8D916CA83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B076A85-DC19-B2BB-30C5-09DFB6913BD1}"/>
              </a:ext>
            </a:extLst>
          </p:cNvPr>
          <p:cNvSpPr txBox="1"/>
          <p:nvPr/>
        </p:nvSpPr>
        <p:spPr>
          <a:xfrm>
            <a:off x="1533832" y="1209368"/>
            <a:ext cx="8829368" cy="523220"/>
          </a:xfrm>
          <a:prstGeom prst="rect">
            <a:avLst/>
          </a:prstGeom>
          <a:noFill/>
        </p:spPr>
        <p:txBody>
          <a:bodyPr wrap="square" rtlCol="0">
            <a:spAutoFit/>
          </a:bodyPr>
          <a:lstStyle/>
          <a:p>
            <a:endParaRPr lang="en-IN" sz="2800" dirty="0"/>
          </a:p>
        </p:txBody>
      </p:sp>
      <p:sp>
        <p:nvSpPr>
          <p:cNvPr id="4" name="TextBox 3">
            <a:extLst>
              <a:ext uri="{FF2B5EF4-FFF2-40B4-BE49-F238E27FC236}">
                <a16:creationId xmlns:a16="http://schemas.microsoft.com/office/drawing/2014/main" id="{8C526773-F941-3F2F-989F-F781052E5670}"/>
              </a:ext>
            </a:extLst>
          </p:cNvPr>
          <p:cNvSpPr txBox="1"/>
          <p:nvPr/>
        </p:nvSpPr>
        <p:spPr>
          <a:xfrm>
            <a:off x="1101012" y="793869"/>
            <a:ext cx="9414588" cy="830997"/>
          </a:xfrm>
          <a:prstGeom prst="rect">
            <a:avLst/>
          </a:prstGeom>
          <a:noFill/>
        </p:spPr>
        <p:txBody>
          <a:bodyPr wrap="square" rtlCol="0">
            <a:spAutoFit/>
          </a:bodyPr>
          <a:lstStyle/>
          <a:p>
            <a:pPr algn="ctr"/>
            <a:r>
              <a:rPr lang="en-IN" sz="4800" b="1" u="sng" dirty="0">
                <a:latin typeface="Bahnschrift SemiBold" pitchFamily="34" charset="0"/>
              </a:rPr>
              <a:t>Impacts of Air Pollution</a:t>
            </a:r>
          </a:p>
        </p:txBody>
      </p:sp>
      <p:pic>
        <p:nvPicPr>
          <p:cNvPr id="8" name="Picture 7">
            <a:extLst>
              <a:ext uri="{FF2B5EF4-FFF2-40B4-BE49-F238E27FC236}">
                <a16:creationId xmlns:a16="http://schemas.microsoft.com/office/drawing/2014/main" id="{AA64FD17-608E-B0B5-95E9-296DF6AC99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3847" y="3602878"/>
            <a:ext cx="3620797" cy="2478557"/>
          </a:xfrm>
          <a:prstGeom prst="rect">
            <a:avLst/>
          </a:prstGeom>
        </p:spPr>
      </p:pic>
      <p:sp>
        <p:nvSpPr>
          <p:cNvPr id="2" name="Rectangle: Diagonal Corners Snipped 1">
            <a:extLst>
              <a:ext uri="{FF2B5EF4-FFF2-40B4-BE49-F238E27FC236}">
                <a16:creationId xmlns:a16="http://schemas.microsoft.com/office/drawing/2014/main" id="{A52A2942-E655-F634-C277-E69CCACFEF5A}"/>
              </a:ext>
            </a:extLst>
          </p:cNvPr>
          <p:cNvSpPr/>
          <p:nvPr/>
        </p:nvSpPr>
        <p:spPr>
          <a:xfrm>
            <a:off x="3997907" y="2449718"/>
            <a:ext cx="3620797" cy="3931920"/>
          </a:xfrm>
          <a:prstGeom prst="snip2Diag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r>
              <a:rPr lang="en-IN" dirty="0">
                <a:solidFill>
                  <a:schemeClr val="tx1">
                    <a:lumMod val="95000"/>
                    <a:lumOff val="5000"/>
                  </a:schemeClr>
                </a:solidFill>
              </a:rPr>
              <a:t>Pollutants Involved</a:t>
            </a:r>
          </a:p>
          <a:p>
            <a:pPr algn="ctr"/>
            <a:r>
              <a:rPr lang="en-IN" dirty="0">
                <a:solidFill>
                  <a:schemeClr val="tx1">
                    <a:lumMod val="95000"/>
                    <a:lumOff val="5000"/>
                  </a:schemeClr>
                </a:solidFill>
              </a:rPr>
              <a:t>Acid Rain Formation</a:t>
            </a:r>
          </a:p>
          <a:p>
            <a:pPr algn="ctr"/>
            <a:r>
              <a:rPr lang="en-IN" dirty="0">
                <a:solidFill>
                  <a:schemeClr val="tx1">
                    <a:lumMod val="95000"/>
                    <a:lumOff val="5000"/>
                  </a:schemeClr>
                </a:solidFill>
              </a:rPr>
              <a:t>Impact on Forests</a:t>
            </a:r>
          </a:p>
          <a:p>
            <a:pPr algn="ctr"/>
            <a:r>
              <a:rPr lang="en-IN" dirty="0">
                <a:solidFill>
                  <a:schemeClr val="tx1">
                    <a:lumMod val="95000"/>
                    <a:lumOff val="5000"/>
                  </a:schemeClr>
                </a:solidFill>
              </a:rPr>
              <a:t>Long-Term Effects</a:t>
            </a:r>
          </a:p>
          <a:p>
            <a:pPr algn="ctr"/>
            <a:endParaRPr lang="en-IN" dirty="0">
              <a:solidFill>
                <a:schemeClr val="tx1">
                  <a:lumMod val="95000"/>
                  <a:lumOff val="5000"/>
                </a:schemeClr>
              </a:solidFill>
            </a:endParaRPr>
          </a:p>
        </p:txBody>
      </p:sp>
      <p:sp>
        <p:nvSpPr>
          <p:cNvPr id="3" name="Rectangle: Diagonal Corners Snipped 2">
            <a:extLst>
              <a:ext uri="{FF2B5EF4-FFF2-40B4-BE49-F238E27FC236}">
                <a16:creationId xmlns:a16="http://schemas.microsoft.com/office/drawing/2014/main" id="{77344DA0-A934-2D4B-BDCB-855994BCE125}"/>
              </a:ext>
            </a:extLst>
          </p:cNvPr>
          <p:cNvSpPr/>
          <p:nvPr/>
        </p:nvSpPr>
        <p:spPr>
          <a:xfrm>
            <a:off x="4128692" y="2586878"/>
            <a:ext cx="3115388" cy="1483360"/>
          </a:xfrm>
          <a:prstGeom prst="snip2Diag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B43119D4-6020-DC8C-C3DB-36E72AE70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09" y="3602878"/>
            <a:ext cx="3462046" cy="2468824"/>
          </a:xfrm>
          <a:prstGeom prst="rect">
            <a:avLst/>
          </a:prstGeom>
        </p:spPr>
      </p:pic>
      <p:sp>
        <p:nvSpPr>
          <p:cNvPr id="5" name="TextBox 4">
            <a:extLst>
              <a:ext uri="{FF2B5EF4-FFF2-40B4-BE49-F238E27FC236}">
                <a16:creationId xmlns:a16="http://schemas.microsoft.com/office/drawing/2014/main" id="{C5A72F7E-AEB6-D6E8-4AFB-8B6E075DEC17}"/>
              </a:ext>
            </a:extLst>
          </p:cNvPr>
          <p:cNvSpPr txBox="1"/>
          <p:nvPr/>
        </p:nvSpPr>
        <p:spPr>
          <a:xfrm>
            <a:off x="3892062" y="2006013"/>
            <a:ext cx="2590774" cy="369332"/>
          </a:xfrm>
          <a:prstGeom prst="rect">
            <a:avLst/>
          </a:prstGeom>
          <a:noFill/>
        </p:spPr>
        <p:txBody>
          <a:bodyPr wrap="none" rtlCol="0">
            <a:spAutoFit/>
          </a:bodyPr>
          <a:lstStyle/>
          <a:p>
            <a:r>
              <a:rPr kumimoji="0" lang="en-US" altLang="en-US" sz="1800" i="0" u="sng" strike="noStrike" cap="none" normalizeH="0" baseline="0" dirty="0">
                <a:ln>
                  <a:noFill/>
                </a:ln>
                <a:solidFill>
                  <a:schemeClr val="tx1"/>
                </a:solidFill>
                <a:effectLst/>
                <a:latin typeface="Bahnschrift" pitchFamily="34" charset="0"/>
              </a:rPr>
              <a:t>Environmental Damage</a:t>
            </a:r>
            <a:endParaRPr lang="en-IN" dirty="0"/>
          </a:p>
        </p:txBody>
      </p:sp>
      <p:sp>
        <p:nvSpPr>
          <p:cNvPr id="9" name="Rectangle: Diagonal Corners Snipped 8">
            <a:extLst>
              <a:ext uri="{FF2B5EF4-FFF2-40B4-BE49-F238E27FC236}">
                <a16:creationId xmlns:a16="http://schemas.microsoft.com/office/drawing/2014/main" id="{D05DA564-5C33-2D96-C442-C5E78F495279}"/>
              </a:ext>
            </a:extLst>
          </p:cNvPr>
          <p:cNvSpPr/>
          <p:nvPr/>
        </p:nvSpPr>
        <p:spPr>
          <a:xfrm>
            <a:off x="7883847" y="7172682"/>
            <a:ext cx="3620797" cy="3931920"/>
          </a:xfrm>
          <a:prstGeom prst="snip2Diag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r>
              <a:rPr lang="en-IN" dirty="0">
                <a:solidFill>
                  <a:schemeClr val="tx1">
                    <a:lumMod val="95000"/>
                    <a:lumOff val="5000"/>
                  </a:schemeClr>
                </a:solidFill>
              </a:rPr>
              <a:t>Healthcare Costs</a:t>
            </a:r>
          </a:p>
          <a:p>
            <a:pPr algn="ctr"/>
            <a:r>
              <a:rPr lang="en-IN" dirty="0">
                <a:solidFill>
                  <a:schemeClr val="tx1">
                    <a:lumMod val="95000"/>
                    <a:lumOff val="5000"/>
                  </a:schemeClr>
                </a:solidFill>
              </a:rPr>
              <a:t>Agricultural Losses</a:t>
            </a:r>
          </a:p>
          <a:p>
            <a:pPr algn="ctr"/>
            <a:r>
              <a:rPr lang="en-IN" dirty="0">
                <a:solidFill>
                  <a:schemeClr val="tx1">
                    <a:lumMod val="95000"/>
                    <a:lumOff val="5000"/>
                  </a:schemeClr>
                </a:solidFill>
              </a:rPr>
              <a:t>Damage to Infrastructure</a:t>
            </a:r>
          </a:p>
          <a:p>
            <a:pPr algn="ctr"/>
            <a:r>
              <a:rPr lang="en-IN" dirty="0">
                <a:solidFill>
                  <a:schemeClr val="tx1">
                    <a:lumMod val="95000"/>
                    <a:lumOff val="5000"/>
                  </a:schemeClr>
                </a:solidFill>
              </a:rPr>
              <a:t>Tourism Decline</a:t>
            </a:r>
          </a:p>
          <a:p>
            <a:pPr algn="ctr"/>
            <a:r>
              <a:rPr lang="en-IN" dirty="0">
                <a:solidFill>
                  <a:schemeClr val="tx1">
                    <a:lumMod val="95000"/>
                    <a:lumOff val="5000"/>
                  </a:schemeClr>
                </a:solidFill>
              </a:rPr>
              <a:t>Reduced Property Values</a:t>
            </a:r>
          </a:p>
        </p:txBody>
      </p:sp>
    </p:spTree>
    <p:extLst>
      <p:ext uri="{BB962C8B-B14F-4D97-AF65-F5344CB8AC3E}">
        <p14:creationId xmlns:p14="http://schemas.microsoft.com/office/powerpoint/2010/main" val="23475912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74B47-9206-0152-E9B9-52C3B8B886C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496220-E97D-5C93-2E07-88D66F99755D}"/>
              </a:ext>
            </a:extLst>
          </p:cNvPr>
          <p:cNvSpPr txBox="1"/>
          <p:nvPr/>
        </p:nvSpPr>
        <p:spPr>
          <a:xfrm>
            <a:off x="1533832" y="1209368"/>
            <a:ext cx="8829368" cy="523220"/>
          </a:xfrm>
          <a:prstGeom prst="rect">
            <a:avLst/>
          </a:prstGeom>
          <a:noFill/>
        </p:spPr>
        <p:txBody>
          <a:bodyPr wrap="square" rtlCol="0">
            <a:spAutoFit/>
          </a:bodyPr>
          <a:lstStyle/>
          <a:p>
            <a:endParaRPr lang="en-IN" sz="2800" dirty="0"/>
          </a:p>
        </p:txBody>
      </p:sp>
      <p:sp>
        <p:nvSpPr>
          <p:cNvPr id="4" name="TextBox 3">
            <a:extLst>
              <a:ext uri="{FF2B5EF4-FFF2-40B4-BE49-F238E27FC236}">
                <a16:creationId xmlns:a16="http://schemas.microsoft.com/office/drawing/2014/main" id="{F10AB881-E6C5-74CC-AC0F-4C97DED4623E}"/>
              </a:ext>
            </a:extLst>
          </p:cNvPr>
          <p:cNvSpPr txBox="1"/>
          <p:nvPr/>
        </p:nvSpPr>
        <p:spPr>
          <a:xfrm>
            <a:off x="1101012" y="793869"/>
            <a:ext cx="9414588" cy="830997"/>
          </a:xfrm>
          <a:prstGeom prst="rect">
            <a:avLst/>
          </a:prstGeom>
          <a:noFill/>
        </p:spPr>
        <p:txBody>
          <a:bodyPr wrap="square" rtlCol="0">
            <a:spAutoFit/>
          </a:bodyPr>
          <a:lstStyle/>
          <a:p>
            <a:pPr algn="ctr"/>
            <a:r>
              <a:rPr lang="en-IN" sz="4800" b="1" u="sng" dirty="0">
                <a:latin typeface="Bahnschrift SemiBold" pitchFamily="34" charset="0"/>
              </a:rPr>
              <a:t>Impacts of Air Pollution</a:t>
            </a:r>
          </a:p>
        </p:txBody>
      </p:sp>
      <p:sp>
        <p:nvSpPr>
          <p:cNvPr id="2" name="Rectangle: Diagonal Corners Snipped 1">
            <a:extLst>
              <a:ext uri="{FF2B5EF4-FFF2-40B4-BE49-F238E27FC236}">
                <a16:creationId xmlns:a16="http://schemas.microsoft.com/office/drawing/2014/main" id="{B0D6DA2D-0656-2FE0-E5FE-B5279AE88170}"/>
              </a:ext>
            </a:extLst>
          </p:cNvPr>
          <p:cNvSpPr/>
          <p:nvPr/>
        </p:nvSpPr>
        <p:spPr>
          <a:xfrm>
            <a:off x="7808867" y="2421778"/>
            <a:ext cx="3620797" cy="3931920"/>
          </a:xfrm>
          <a:prstGeom prst="snip2Diag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r>
              <a:rPr lang="en-IN" dirty="0">
                <a:solidFill>
                  <a:schemeClr val="tx1">
                    <a:lumMod val="95000"/>
                    <a:lumOff val="5000"/>
                  </a:schemeClr>
                </a:solidFill>
              </a:rPr>
              <a:t>Healthcare Costs</a:t>
            </a:r>
          </a:p>
          <a:p>
            <a:pPr algn="ctr"/>
            <a:r>
              <a:rPr lang="en-IN" dirty="0">
                <a:solidFill>
                  <a:schemeClr val="tx1">
                    <a:lumMod val="95000"/>
                    <a:lumOff val="5000"/>
                  </a:schemeClr>
                </a:solidFill>
              </a:rPr>
              <a:t>Agricultural Losses</a:t>
            </a:r>
          </a:p>
          <a:p>
            <a:pPr algn="ctr"/>
            <a:r>
              <a:rPr lang="en-IN" dirty="0">
                <a:solidFill>
                  <a:schemeClr val="tx1">
                    <a:lumMod val="95000"/>
                    <a:lumOff val="5000"/>
                  </a:schemeClr>
                </a:solidFill>
              </a:rPr>
              <a:t>Damage to Infrastructure</a:t>
            </a:r>
          </a:p>
          <a:p>
            <a:pPr algn="ctr"/>
            <a:r>
              <a:rPr lang="en-IN" dirty="0">
                <a:solidFill>
                  <a:schemeClr val="tx1">
                    <a:lumMod val="95000"/>
                    <a:lumOff val="5000"/>
                  </a:schemeClr>
                </a:solidFill>
              </a:rPr>
              <a:t>Tourism Decline</a:t>
            </a:r>
          </a:p>
          <a:p>
            <a:pPr algn="ctr"/>
            <a:r>
              <a:rPr lang="en-IN" dirty="0">
                <a:solidFill>
                  <a:schemeClr val="tx1">
                    <a:lumMod val="95000"/>
                    <a:lumOff val="5000"/>
                  </a:schemeClr>
                </a:solidFill>
              </a:rPr>
              <a:t>Reduced Property Values</a:t>
            </a:r>
          </a:p>
        </p:txBody>
      </p:sp>
      <p:sp>
        <p:nvSpPr>
          <p:cNvPr id="3" name="Rectangle: Diagonal Corners Snipped 2">
            <a:extLst>
              <a:ext uri="{FF2B5EF4-FFF2-40B4-BE49-F238E27FC236}">
                <a16:creationId xmlns:a16="http://schemas.microsoft.com/office/drawing/2014/main" id="{ACCE6ED9-E25D-532E-BB1D-8F220C63E1C3}"/>
              </a:ext>
            </a:extLst>
          </p:cNvPr>
          <p:cNvSpPr/>
          <p:nvPr/>
        </p:nvSpPr>
        <p:spPr>
          <a:xfrm>
            <a:off x="7948852" y="2567600"/>
            <a:ext cx="3115388" cy="1483360"/>
          </a:xfrm>
          <a:prstGeom prst="snip2Diag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C545D4F9-07B8-C922-1A9E-79A9E415C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09" y="3602878"/>
            <a:ext cx="3462046" cy="2468824"/>
          </a:xfrm>
          <a:prstGeom prst="rect">
            <a:avLst/>
          </a:prstGeom>
        </p:spPr>
      </p:pic>
      <p:pic>
        <p:nvPicPr>
          <p:cNvPr id="5" name="Picture 4">
            <a:extLst>
              <a:ext uri="{FF2B5EF4-FFF2-40B4-BE49-F238E27FC236}">
                <a16:creationId xmlns:a16="http://schemas.microsoft.com/office/drawing/2014/main" id="{B1BAD868-FCBB-4592-7678-798931F103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475" y="3595307"/>
            <a:ext cx="3447661" cy="2468824"/>
          </a:xfrm>
          <a:prstGeom prst="rect">
            <a:avLst/>
          </a:prstGeom>
        </p:spPr>
      </p:pic>
      <p:sp>
        <p:nvSpPr>
          <p:cNvPr id="8" name="TextBox 7">
            <a:extLst>
              <a:ext uri="{FF2B5EF4-FFF2-40B4-BE49-F238E27FC236}">
                <a16:creationId xmlns:a16="http://schemas.microsoft.com/office/drawing/2014/main" id="{6CE30CEF-4252-35FB-E4F1-7426CE4AA7EF}"/>
              </a:ext>
            </a:extLst>
          </p:cNvPr>
          <p:cNvSpPr txBox="1"/>
          <p:nvPr/>
        </p:nvSpPr>
        <p:spPr>
          <a:xfrm>
            <a:off x="7808867" y="2040365"/>
            <a:ext cx="2752677" cy="369332"/>
          </a:xfrm>
          <a:prstGeom prst="rect">
            <a:avLst/>
          </a:prstGeom>
          <a:noFill/>
        </p:spPr>
        <p:txBody>
          <a:bodyPr wrap="none" rtlCol="0">
            <a:spAutoFit/>
          </a:bodyPr>
          <a:lstStyle/>
          <a:p>
            <a:r>
              <a:rPr kumimoji="0" lang="en-US" altLang="en-US" sz="1800" i="0" u="sng" strike="noStrike" cap="none" normalizeH="0" baseline="0" dirty="0">
                <a:ln>
                  <a:noFill/>
                </a:ln>
                <a:solidFill>
                  <a:schemeClr val="tx1"/>
                </a:solidFill>
                <a:effectLst/>
                <a:latin typeface="Bahnschrift" pitchFamily="34" charset="0"/>
              </a:rPr>
              <a:t>Economic Consequences</a:t>
            </a:r>
            <a:endParaRPr lang="en-IN" dirty="0"/>
          </a:p>
        </p:txBody>
      </p:sp>
    </p:spTree>
    <p:extLst>
      <p:ext uri="{BB962C8B-B14F-4D97-AF65-F5344CB8AC3E}">
        <p14:creationId xmlns:p14="http://schemas.microsoft.com/office/powerpoint/2010/main" val="35962889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775649" cy="6858000"/>
          </a:xfrm>
          <a:prstGeom prst="rect">
            <a:avLst/>
          </a:prstGeom>
        </p:spPr>
      </p:pic>
      <p:sp>
        <p:nvSpPr>
          <p:cNvPr id="7" name="Rectangle 6"/>
          <p:cNvSpPr/>
          <p:nvPr/>
        </p:nvSpPr>
        <p:spPr>
          <a:xfrm>
            <a:off x="4904201" y="942593"/>
            <a:ext cx="7160870" cy="4247317"/>
          </a:xfrm>
          <a:prstGeom prst="rect">
            <a:avLst/>
          </a:prstGeom>
          <a:noFill/>
        </p:spPr>
        <p:txBody>
          <a:bodyPr wrap="none" lIns="91440" tIns="45720" rIns="91440" bIns="45720">
            <a:spAutoFit/>
          </a:bodyPr>
          <a:lstStyle/>
          <a:p>
            <a:pPr algn="ctr"/>
            <a:r>
              <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some affordable</a:t>
            </a:r>
          </a:p>
          <a:p>
            <a:pPr algn="ctr"/>
            <a:r>
              <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products</a:t>
            </a:r>
          </a:p>
          <a:p>
            <a:pPr algn="ctr"/>
            <a:r>
              <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that can help</a:t>
            </a:r>
          </a:p>
          <a:p>
            <a:pPr algn="ctr"/>
            <a:r>
              <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control</a:t>
            </a:r>
          </a:p>
          <a:p>
            <a:pPr algn="ctr"/>
            <a:r>
              <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air pollution</a:t>
            </a:r>
            <a:endParaRPr lang="en-IN"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83042455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2E090-D2FB-CE66-93BF-EC1603AD4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9D6AF58-20F5-6136-839F-2F9B90221765}"/>
              </a:ext>
            </a:extLst>
          </p:cNvPr>
          <p:cNvSpPr txBox="1"/>
          <p:nvPr/>
        </p:nvSpPr>
        <p:spPr>
          <a:xfrm>
            <a:off x="-177282" y="681134"/>
            <a:ext cx="12260424" cy="861774"/>
          </a:xfrm>
          <a:prstGeom prst="rect">
            <a:avLst/>
          </a:prstGeom>
          <a:noFill/>
        </p:spPr>
        <p:txBody>
          <a:bodyPr wrap="square" rtlCol="0">
            <a:spAutoFit/>
          </a:bodyPr>
          <a:lstStyle/>
          <a:p>
            <a:pPr algn="ctr"/>
            <a:r>
              <a:rPr lang="en-US" sz="3200" b="1" u="sng" dirty="0">
                <a:latin typeface="Felix Titling" pitchFamily="82" charset="0"/>
              </a:rPr>
              <a:t>Passive Filtration Systems: An Affordable Option</a:t>
            </a:r>
          </a:p>
          <a:p>
            <a:endParaRPr lang="en-IN" dirty="0"/>
          </a:p>
        </p:txBody>
      </p:sp>
      <p:sp>
        <p:nvSpPr>
          <p:cNvPr id="2" name="Rectangle: Rounded Corners 1">
            <a:extLst>
              <a:ext uri="{FF2B5EF4-FFF2-40B4-BE49-F238E27FC236}">
                <a16:creationId xmlns:a16="http://schemas.microsoft.com/office/drawing/2014/main" id="{726A98C9-DFF9-53E2-97EF-528793DFD405}"/>
              </a:ext>
            </a:extLst>
          </p:cNvPr>
          <p:cNvSpPr/>
          <p:nvPr/>
        </p:nvSpPr>
        <p:spPr>
          <a:xfrm>
            <a:off x="2486212" y="5730240"/>
            <a:ext cx="2966720" cy="58928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lumMod val="95000"/>
                    <a:lumOff val="5000"/>
                  </a:schemeClr>
                </a:solidFill>
              </a:rPr>
              <a:t>Vegetation Barriers</a:t>
            </a:r>
          </a:p>
        </p:txBody>
      </p:sp>
      <p:sp>
        <p:nvSpPr>
          <p:cNvPr id="3" name="Rectangle: Rounded Corners 2">
            <a:extLst>
              <a:ext uri="{FF2B5EF4-FFF2-40B4-BE49-F238E27FC236}">
                <a16:creationId xmlns:a16="http://schemas.microsoft.com/office/drawing/2014/main" id="{A0BC0A7D-D410-E1C4-BE87-089DE3A0ABEF}"/>
              </a:ext>
            </a:extLst>
          </p:cNvPr>
          <p:cNvSpPr/>
          <p:nvPr/>
        </p:nvSpPr>
        <p:spPr>
          <a:xfrm>
            <a:off x="6220908" y="5730240"/>
            <a:ext cx="2966720" cy="5892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lumMod val="95000"/>
                    <a:lumOff val="5000"/>
                  </a:schemeClr>
                </a:solidFill>
              </a:rPr>
              <a:t>Permeable Pavements</a:t>
            </a:r>
          </a:p>
        </p:txBody>
      </p:sp>
      <p:sp>
        <p:nvSpPr>
          <p:cNvPr id="4" name="Rectangle 3">
            <a:extLst>
              <a:ext uri="{FF2B5EF4-FFF2-40B4-BE49-F238E27FC236}">
                <a16:creationId xmlns:a16="http://schemas.microsoft.com/office/drawing/2014/main" id="{964580F7-B76A-1401-C3D4-9CB201AE0237}"/>
              </a:ext>
            </a:extLst>
          </p:cNvPr>
          <p:cNvSpPr/>
          <p:nvPr/>
        </p:nvSpPr>
        <p:spPr>
          <a:xfrm>
            <a:off x="5781040" y="1259840"/>
            <a:ext cx="111760" cy="5455920"/>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51E19632-5E8B-6CCE-52D1-0CCD3B9C1792}"/>
              </a:ext>
            </a:extLst>
          </p:cNvPr>
          <p:cNvSpPr/>
          <p:nvPr/>
        </p:nvSpPr>
        <p:spPr>
          <a:xfrm>
            <a:off x="555171" y="1542908"/>
            <a:ext cx="4897761" cy="3889063"/>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1A0C8C06-5797-102B-D91B-44C72CC2E7A1}"/>
              </a:ext>
            </a:extLst>
          </p:cNvPr>
          <p:cNvSpPr/>
          <p:nvPr/>
        </p:nvSpPr>
        <p:spPr>
          <a:xfrm>
            <a:off x="6281057" y="1542908"/>
            <a:ext cx="4931229" cy="3889063"/>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3F0F3ACD-A100-4A27-D720-EC67C763433D}"/>
              </a:ext>
            </a:extLst>
          </p:cNvPr>
          <p:cNvSpPr/>
          <p:nvPr/>
        </p:nvSpPr>
        <p:spPr>
          <a:xfrm>
            <a:off x="-7540205" y="4284786"/>
            <a:ext cx="7047256" cy="861774"/>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400" b="1" dirty="0">
                <a:solidFill>
                  <a:schemeClr val="tx1">
                    <a:lumMod val="95000"/>
                    <a:lumOff val="5000"/>
                  </a:schemeClr>
                </a:solidFill>
              </a:rPr>
              <a:t>Vegetation Barriers</a:t>
            </a:r>
            <a:r>
              <a:rPr lang="en-GB" sz="2400" dirty="0">
                <a:solidFill>
                  <a:schemeClr val="tx1">
                    <a:lumMod val="95000"/>
                    <a:lumOff val="5000"/>
                  </a:schemeClr>
                </a:solidFill>
              </a:rPr>
              <a:t> help reduce air pollution by using plants to filter, absorb, and trap pollutants from the air. </a:t>
            </a:r>
          </a:p>
        </p:txBody>
      </p:sp>
      <p:sp>
        <p:nvSpPr>
          <p:cNvPr id="7" name="Rectangle: Rounded Corners 6">
            <a:extLst>
              <a:ext uri="{FF2B5EF4-FFF2-40B4-BE49-F238E27FC236}">
                <a16:creationId xmlns:a16="http://schemas.microsoft.com/office/drawing/2014/main" id="{9E1E237D-CBE3-5324-8C66-7EC3AC3B7E6F}"/>
              </a:ext>
            </a:extLst>
          </p:cNvPr>
          <p:cNvSpPr/>
          <p:nvPr/>
        </p:nvSpPr>
        <p:spPr>
          <a:xfrm>
            <a:off x="12814339" y="4488789"/>
            <a:ext cx="7047256" cy="124145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000" dirty="0">
                <a:solidFill>
                  <a:schemeClr val="tx1">
                    <a:lumMod val="95000"/>
                    <a:lumOff val="5000"/>
                  </a:schemeClr>
                </a:solidFill>
              </a:rPr>
              <a:t>Here’s how they work:</a:t>
            </a:r>
            <a:endParaRPr lang="en-IN" sz="2000" dirty="0">
              <a:solidFill>
                <a:schemeClr val="tx1">
                  <a:lumMod val="95000"/>
                  <a:lumOff val="5000"/>
                </a:schemeClr>
              </a:solidFill>
            </a:endParaRPr>
          </a:p>
          <a:p>
            <a:r>
              <a:rPr lang="en-IN" sz="2000" dirty="0">
                <a:solidFill>
                  <a:schemeClr val="tx1">
                    <a:lumMod val="95000"/>
                    <a:lumOff val="5000"/>
                  </a:schemeClr>
                </a:solidFill>
              </a:rPr>
              <a:t>Trapping Particulate Matter (PM)</a:t>
            </a:r>
          </a:p>
          <a:p>
            <a:r>
              <a:rPr lang="en-IN" sz="2000" dirty="0">
                <a:solidFill>
                  <a:schemeClr val="tx1">
                    <a:lumMod val="95000"/>
                    <a:lumOff val="5000"/>
                  </a:schemeClr>
                </a:solidFill>
              </a:rPr>
              <a:t>Absorbing Pollutant Gases : (CO₂), nitrogen dioxide (NO₂), and </a:t>
            </a:r>
            <a:r>
              <a:rPr lang="en-IN" sz="2000" dirty="0" err="1">
                <a:solidFill>
                  <a:schemeClr val="tx1">
                    <a:lumMod val="95000"/>
                    <a:lumOff val="5000"/>
                  </a:schemeClr>
                </a:solidFill>
              </a:rPr>
              <a:t>sulfur</a:t>
            </a:r>
            <a:r>
              <a:rPr lang="en-IN" sz="2000" dirty="0">
                <a:solidFill>
                  <a:schemeClr val="tx1">
                    <a:lumMod val="95000"/>
                    <a:lumOff val="5000"/>
                  </a:schemeClr>
                </a:solidFill>
              </a:rPr>
              <a:t> dioxide (SO₂) through their leaves during </a:t>
            </a:r>
            <a:r>
              <a:rPr lang="en-IN" sz="2000" dirty="0" err="1">
                <a:solidFill>
                  <a:schemeClr val="tx1">
                    <a:lumMod val="95000"/>
                    <a:lumOff val="5000"/>
                  </a:schemeClr>
                </a:solidFill>
              </a:rPr>
              <a:t>photosynthesi</a:t>
            </a:r>
            <a:endParaRPr lang="en-US" sz="2000" b="1" u="sng" dirty="0">
              <a:solidFill>
                <a:schemeClr val="tx1">
                  <a:lumMod val="95000"/>
                  <a:lumOff val="5000"/>
                </a:schemeClr>
              </a:solidFill>
            </a:endParaRPr>
          </a:p>
        </p:txBody>
      </p:sp>
      <p:sp>
        <p:nvSpPr>
          <p:cNvPr id="9" name="Rectangle: Rounded Corners 8">
            <a:extLst>
              <a:ext uri="{FF2B5EF4-FFF2-40B4-BE49-F238E27FC236}">
                <a16:creationId xmlns:a16="http://schemas.microsoft.com/office/drawing/2014/main" id="{E667578D-EC91-5A06-EBC9-EFF01095D846}"/>
              </a:ext>
            </a:extLst>
          </p:cNvPr>
          <p:cNvSpPr/>
          <p:nvPr/>
        </p:nvSpPr>
        <p:spPr>
          <a:xfrm>
            <a:off x="1792702" y="-2775967"/>
            <a:ext cx="3207937" cy="2360876"/>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4714887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4B752-E84D-8674-032C-8313C27DD50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E2E0F92-5E1C-8500-AA23-E9DB09440046}"/>
              </a:ext>
            </a:extLst>
          </p:cNvPr>
          <p:cNvSpPr txBox="1"/>
          <p:nvPr/>
        </p:nvSpPr>
        <p:spPr>
          <a:xfrm>
            <a:off x="-177282" y="681134"/>
            <a:ext cx="12260424" cy="861774"/>
          </a:xfrm>
          <a:prstGeom prst="rect">
            <a:avLst/>
          </a:prstGeom>
          <a:noFill/>
        </p:spPr>
        <p:txBody>
          <a:bodyPr wrap="square" rtlCol="0">
            <a:spAutoFit/>
          </a:bodyPr>
          <a:lstStyle/>
          <a:p>
            <a:pPr algn="ctr"/>
            <a:r>
              <a:rPr lang="en-US" sz="3200" b="1" u="sng" dirty="0">
                <a:latin typeface="Felix Titling" pitchFamily="82" charset="0"/>
              </a:rPr>
              <a:t>Passive Filtration Systems: An Affordable Option</a:t>
            </a:r>
          </a:p>
          <a:p>
            <a:endParaRPr lang="en-IN" dirty="0"/>
          </a:p>
        </p:txBody>
      </p:sp>
      <p:sp>
        <p:nvSpPr>
          <p:cNvPr id="2" name="Rectangle: Rounded Corners 1">
            <a:extLst>
              <a:ext uri="{FF2B5EF4-FFF2-40B4-BE49-F238E27FC236}">
                <a16:creationId xmlns:a16="http://schemas.microsoft.com/office/drawing/2014/main" id="{68EA86C7-B9D2-70A8-56BD-F101DB90EC78}"/>
              </a:ext>
            </a:extLst>
          </p:cNvPr>
          <p:cNvSpPr/>
          <p:nvPr/>
        </p:nvSpPr>
        <p:spPr>
          <a:xfrm>
            <a:off x="703373" y="3903786"/>
            <a:ext cx="7047256" cy="861774"/>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400" b="1" dirty="0">
                <a:solidFill>
                  <a:schemeClr val="tx1">
                    <a:lumMod val="95000"/>
                    <a:lumOff val="5000"/>
                  </a:schemeClr>
                </a:solidFill>
              </a:rPr>
              <a:t>Vegetation Barriers</a:t>
            </a:r>
            <a:r>
              <a:rPr lang="en-GB" sz="2400" dirty="0">
                <a:solidFill>
                  <a:schemeClr val="tx1">
                    <a:lumMod val="95000"/>
                    <a:lumOff val="5000"/>
                  </a:schemeClr>
                </a:solidFill>
              </a:rPr>
              <a:t> help reduce air pollution by using plants to filter, absorb, and trap pollutants from the air. </a:t>
            </a:r>
          </a:p>
        </p:txBody>
      </p:sp>
      <p:sp>
        <p:nvSpPr>
          <p:cNvPr id="3" name="Rectangle: Rounded Corners 2">
            <a:extLst>
              <a:ext uri="{FF2B5EF4-FFF2-40B4-BE49-F238E27FC236}">
                <a16:creationId xmlns:a16="http://schemas.microsoft.com/office/drawing/2014/main" id="{B8038889-573A-DB4A-2E30-57DE3C6AFEAC}"/>
              </a:ext>
            </a:extLst>
          </p:cNvPr>
          <p:cNvSpPr/>
          <p:nvPr/>
        </p:nvSpPr>
        <p:spPr>
          <a:xfrm>
            <a:off x="8539965" y="4489269"/>
            <a:ext cx="2966720" cy="5892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lumMod val="95000"/>
                    <a:lumOff val="5000"/>
                  </a:schemeClr>
                </a:solidFill>
              </a:rPr>
              <a:t>Permeable Pavements</a:t>
            </a:r>
          </a:p>
        </p:txBody>
      </p:sp>
      <p:sp>
        <p:nvSpPr>
          <p:cNvPr id="4" name="Rectangle 3">
            <a:extLst>
              <a:ext uri="{FF2B5EF4-FFF2-40B4-BE49-F238E27FC236}">
                <a16:creationId xmlns:a16="http://schemas.microsoft.com/office/drawing/2014/main" id="{6141382B-BABA-0305-5B25-C9EF71E41E53}"/>
              </a:ext>
            </a:extLst>
          </p:cNvPr>
          <p:cNvSpPr/>
          <p:nvPr/>
        </p:nvSpPr>
        <p:spPr>
          <a:xfrm>
            <a:off x="8350068" y="1303383"/>
            <a:ext cx="111760" cy="5455920"/>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D9BC3C98-71E5-A78B-368D-676A4A0854AB}"/>
              </a:ext>
            </a:extLst>
          </p:cNvPr>
          <p:cNvSpPr/>
          <p:nvPr/>
        </p:nvSpPr>
        <p:spPr>
          <a:xfrm>
            <a:off x="633996" y="1373721"/>
            <a:ext cx="3207937" cy="2360876"/>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6D2898BF-DAC1-A4E7-084B-D1AA52926A09}"/>
              </a:ext>
            </a:extLst>
          </p:cNvPr>
          <p:cNvSpPr/>
          <p:nvPr/>
        </p:nvSpPr>
        <p:spPr>
          <a:xfrm>
            <a:off x="8635397" y="1603848"/>
            <a:ext cx="2775857" cy="2525485"/>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09ECD542-260B-3B6B-C818-71A45FBBA4CA}"/>
              </a:ext>
            </a:extLst>
          </p:cNvPr>
          <p:cNvSpPr/>
          <p:nvPr/>
        </p:nvSpPr>
        <p:spPr>
          <a:xfrm>
            <a:off x="4227001" y="1373721"/>
            <a:ext cx="3207937" cy="2360876"/>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86652192-E7D4-8E69-DCF0-CD875C709D04}"/>
              </a:ext>
            </a:extLst>
          </p:cNvPr>
          <p:cNvSpPr/>
          <p:nvPr/>
        </p:nvSpPr>
        <p:spPr>
          <a:xfrm>
            <a:off x="703373" y="4935415"/>
            <a:ext cx="7047256" cy="182388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000" dirty="0">
                <a:solidFill>
                  <a:srgbClr val="FF0000"/>
                </a:solidFill>
              </a:rPr>
              <a:t>Here’s how they work:</a:t>
            </a:r>
            <a:endParaRPr lang="en-IN" sz="2000" dirty="0">
              <a:solidFill>
                <a:srgbClr val="FF0000"/>
              </a:solidFill>
            </a:endParaRPr>
          </a:p>
          <a:p>
            <a:r>
              <a:rPr lang="en-IN" sz="2000" dirty="0">
                <a:solidFill>
                  <a:schemeClr val="tx1">
                    <a:lumMod val="95000"/>
                    <a:lumOff val="5000"/>
                  </a:schemeClr>
                </a:solidFill>
              </a:rPr>
              <a:t>1} Trapping Particulate Matter (PM)</a:t>
            </a:r>
          </a:p>
          <a:p>
            <a:r>
              <a:rPr lang="en-IN" sz="2000" dirty="0">
                <a:solidFill>
                  <a:schemeClr val="tx1">
                    <a:lumMod val="95000"/>
                    <a:lumOff val="5000"/>
                  </a:schemeClr>
                </a:solidFill>
              </a:rPr>
              <a:t>2} Absorbing Pollutant Gases</a:t>
            </a:r>
          </a:p>
          <a:p>
            <a:r>
              <a:rPr lang="en-IN" sz="2000" dirty="0">
                <a:solidFill>
                  <a:schemeClr val="tx1">
                    <a:lumMod val="95000"/>
                    <a:lumOff val="5000"/>
                  </a:schemeClr>
                </a:solidFill>
              </a:rPr>
              <a:t>3} Cooling Effect</a:t>
            </a:r>
          </a:p>
          <a:p>
            <a:r>
              <a:rPr lang="en-IN" sz="2000" dirty="0">
                <a:solidFill>
                  <a:schemeClr val="tx1">
                    <a:lumMod val="95000"/>
                    <a:lumOff val="5000"/>
                  </a:schemeClr>
                </a:solidFill>
              </a:rPr>
              <a:t>4} Noise Reduction</a:t>
            </a:r>
          </a:p>
        </p:txBody>
      </p:sp>
      <p:sp>
        <p:nvSpPr>
          <p:cNvPr id="8" name="Rectangle: Rounded Corners 7">
            <a:extLst>
              <a:ext uri="{FF2B5EF4-FFF2-40B4-BE49-F238E27FC236}">
                <a16:creationId xmlns:a16="http://schemas.microsoft.com/office/drawing/2014/main" id="{EA6B7F70-033C-0E00-4007-1BB75FE163D1}"/>
              </a:ext>
            </a:extLst>
          </p:cNvPr>
          <p:cNvSpPr/>
          <p:nvPr/>
        </p:nvSpPr>
        <p:spPr>
          <a:xfrm>
            <a:off x="12538483" y="3542239"/>
            <a:ext cx="7969887" cy="9782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400" dirty="0">
                <a:solidFill>
                  <a:schemeClr val="tx1">
                    <a:lumMod val="95000"/>
                    <a:lumOff val="5000"/>
                  </a:schemeClr>
                </a:solidFill>
              </a:rPr>
              <a:t>Permeable Pavements are specially designed pavements that allow water to pass through them, rather than causing runoff</a:t>
            </a:r>
          </a:p>
        </p:txBody>
      </p:sp>
      <p:sp>
        <p:nvSpPr>
          <p:cNvPr id="9" name="Rectangle: Rounded Corners 8">
            <a:extLst>
              <a:ext uri="{FF2B5EF4-FFF2-40B4-BE49-F238E27FC236}">
                <a16:creationId xmlns:a16="http://schemas.microsoft.com/office/drawing/2014/main" id="{91309217-3B30-ECB0-CA7C-80B7B0A940EC}"/>
              </a:ext>
            </a:extLst>
          </p:cNvPr>
          <p:cNvSpPr/>
          <p:nvPr/>
        </p:nvSpPr>
        <p:spPr>
          <a:xfrm>
            <a:off x="-8298312" y="5068263"/>
            <a:ext cx="7969887" cy="19627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000" dirty="0">
                <a:solidFill>
                  <a:srgbClr val="FF0000"/>
                </a:solidFill>
              </a:rPr>
              <a:t>Here’s how they contribute to reducing air pollution:</a:t>
            </a:r>
          </a:p>
          <a:p>
            <a:r>
              <a:rPr lang="en-IN" sz="2000" dirty="0">
                <a:solidFill>
                  <a:schemeClr val="tx1">
                    <a:lumMod val="95000"/>
                    <a:lumOff val="5000"/>
                  </a:schemeClr>
                </a:solidFill>
              </a:rPr>
              <a:t>Dust Reduction</a:t>
            </a:r>
            <a:endParaRPr lang="en-GB" sz="2000" dirty="0">
              <a:solidFill>
                <a:schemeClr val="tx1">
                  <a:lumMod val="95000"/>
                  <a:lumOff val="5000"/>
                </a:schemeClr>
              </a:solidFill>
            </a:endParaRPr>
          </a:p>
          <a:p>
            <a:r>
              <a:rPr lang="en-IN" sz="2000" dirty="0">
                <a:solidFill>
                  <a:schemeClr val="tx1">
                    <a:lumMod val="95000"/>
                    <a:lumOff val="5000"/>
                  </a:schemeClr>
                </a:solidFill>
              </a:rPr>
              <a:t>Temperature Control</a:t>
            </a:r>
            <a:endParaRPr lang="en-GB" sz="2000" dirty="0">
              <a:solidFill>
                <a:schemeClr val="tx1">
                  <a:lumMod val="95000"/>
                  <a:lumOff val="5000"/>
                </a:schemeClr>
              </a:solidFill>
            </a:endParaRPr>
          </a:p>
          <a:p>
            <a:r>
              <a:rPr lang="en-IN" sz="2000" dirty="0">
                <a:solidFill>
                  <a:schemeClr val="tx1">
                    <a:lumMod val="95000"/>
                    <a:lumOff val="5000"/>
                  </a:schemeClr>
                </a:solidFill>
              </a:rPr>
              <a:t>Stormwater Filtration</a:t>
            </a:r>
            <a:endParaRPr lang="en-GB" sz="2000" dirty="0">
              <a:solidFill>
                <a:schemeClr val="tx1">
                  <a:lumMod val="95000"/>
                  <a:lumOff val="5000"/>
                </a:schemeClr>
              </a:solidFill>
            </a:endParaRPr>
          </a:p>
          <a:p>
            <a:r>
              <a:rPr lang="en-IN" sz="2000" dirty="0">
                <a:solidFill>
                  <a:schemeClr val="tx1">
                    <a:lumMod val="95000"/>
                    <a:lumOff val="5000"/>
                  </a:schemeClr>
                </a:solidFill>
              </a:rPr>
              <a:t>Plant-Friendly</a:t>
            </a:r>
            <a:endParaRPr lang="en-GB" sz="2000" dirty="0">
              <a:solidFill>
                <a:schemeClr val="tx1">
                  <a:lumMod val="95000"/>
                  <a:lumOff val="5000"/>
                </a:schemeClr>
              </a:solidFill>
            </a:endParaRPr>
          </a:p>
        </p:txBody>
      </p:sp>
      <p:sp>
        <p:nvSpPr>
          <p:cNvPr id="10" name="Rectangle: Rounded Corners 9">
            <a:extLst>
              <a:ext uri="{FF2B5EF4-FFF2-40B4-BE49-F238E27FC236}">
                <a16:creationId xmlns:a16="http://schemas.microsoft.com/office/drawing/2014/main" id="{B48DA430-679F-334E-3341-885FFA28E4B9}"/>
              </a:ext>
            </a:extLst>
          </p:cNvPr>
          <p:cNvSpPr/>
          <p:nvPr/>
        </p:nvSpPr>
        <p:spPr>
          <a:xfrm>
            <a:off x="4586186" y="-2265227"/>
            <a:ext cx="2848752" cy="2016496"/>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331215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A9097-2940-60D8-5FDD-4D79588147D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CD8FABB-D5AE-AEEC-C55E-36F2D9D5DCE7}"/>
              </a:ext>
            </a:extLst>
          </p:cNvPr>
          <p:cNvSpPr txBox="1"/>
          <p:nvPr/>
        </p:nvSpPr>
        <p:spPr>
          <a:xfrm>
            <a:off x="-177282" y="681134"/>
            <a:ext cx="12260424" cy="861774"/>
          </a:xfrm>
          <a:prstGeom prst="rect">
            <a:avLst/>
          </a:prstGeom>
          <a:noFill/>
        </p:spPr>
        <p:txBody>
          <a:bodyPr wrap="square" rtlCol="0">
            <a:spAutoFit/>
          </a:bodyPr>
          <a:lstStyle/>
          <a:p>
            <a:pPr algn="ctr"/>
            <a:r>
              <a:rPr lang="en-US" sz="3200" b="1" u="sng" dirty="0">
                <a:latin typeface="Felix Titling" pitchFamily="82" charset="0"/>
              </a:rPr>
              <a:t>Passive Filtration Systems: An Affordable Option</a:t>
            </a:r>
          </a:p>
          <a:p>
            <a:endParaRPr lang="en-IN" dirty="0"/>
          </a:p>
        </p:txBody>
      </p:sp>
      <p:sp>
        <p:nvSpPr>
          <p:cNvPr id="2" name="Rectangle: Rounded Corners 1">
            <a:extLst>
              <a:ext uri="{FF2B5EF4-FFF2-40B4-BE49-F238E27FC236}">
                <a16:creationId xmlns:a16="http://schemas.microsoft.com/office/drawing/2014/main" id="{3CF79E5A-DA20-88CE-95BC-BEA628499722}"/>
              </a:ext>
            </a:extLst>
          </p:cNvPr>
          <p:cNvSpPr/>
          <p:nvPr/>
        </p:nvSpPr>
        <p:spPr>
          <a:xfrm>
            <a:off x="555172" y="3890337"/>
            <a:ext cx="2516019" cy="58928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lumMod val="95000"/>
                    <a:lumOff val="5000"/>
                  </a:schemeClr>
                </a:solidFill>
              </a:rPr>
              <a:t>Vegetation Barriers</a:t>
            </a:r>
          </a:p>
        </p:txBody>
      </p:sp>
      <p:sp>
        <p:nvSpPr>
          <p:cNvPr id="3" name="Rectangle: Rounded Corners 2">
            <a:extLst>
              <a:ext uri="{FF2B5EF4-FFF2-40B4-BE49-F238E27FC236}">
                <a16:creationId xmlns:a16="http://schemas.microsoft.com/office/drawing/2014/main" id="{2F25B3F7-9BB9-AB0E-BE7E-6482A3F24BAC}"/>
              </a:ext>
            </a:extLst>
          </p:cNvPr>
          <p:cNvSpPr/>
          <p:nvPr/>
        </p:nvSpPr>
        <p:spPr>
          <a:xfrm>
            <a:off x="3457113" y="3650943"/>
            <a:ext cx="7969887" cy="9782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400" dirty="0">
                <a:solidFill>
                  <a:schemeClr val="tx1">
                    <a:lumMod val="95000"/>
                    <a:lumOff val="5000"/>
                  </a:schemeClr>
                </a:solidFill>
              </a:rPr>
              <a:t>Permeable Pavements are specially designed pavements that allow water to pass through them, rather than causing runoff</a:t>
            </a:r>
          </a:p>
        </p:txBody>
      </p:sp>
      <p:sp>
        <p:nvSpPr>
          <p:cNvPr id="4" name="Rectangle 3">
            <a:extLst>
              <a:ext uri="{FF2B5EF4-FFF2-40B4-BE49-F238E27FC236}">
                <a16:creationId xmlns:a16="http://schemas.microsoft.com/office/drawing/2014/main" id="{D61C4695-BDE0-43DC-D85C-248ECF69FA23}"/>
              </a:ext>
            </a:extLst>
          </p:cNvPr>
          <p:cNvSpPr/>
          <p:nvPr/>
        </p:nvSpPr>
        <p:spPr>
          <a:xfrm>
            <a:off x="3229650" y="1259840"/>
            <a:ext cx="111760" cy="5455920"/>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33D1F320-0C53-C4F7-6A78-06B30377C4A6}"/>
              </a:ext>
            </a:extLst>
          </p:cNvPr>
          <p:cNvSpPr/>
          <p:nvPr/>
        </p:nvSpPr>
        <p:spPr>
          <a:xfrm>
            <a:off x="555172" y="1412504"/>
            <a:ext cx="2406690" cy="2074935"/>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215050BC-AE9A-F842-94F8-B3FF3CC5DAB4}"/>
              </a:ext>
            </a:extLst>
          </p:cNvPr>
          <p:cNvSpPr/>
          <p:nvPr/>
        </p:nvSpPr>
        <p:spPr>
          <a:xfrm>
            <a:off x="4085629" y="1406315"/>
            <a:ext cx="2848751" cy="2016495"/>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E34B3005-976C-DC1E-FBE1-FABEFFE33EB1}"/>
              </a:ext>
            </a:extLst>
          </p:cNvPr>
          <p:cNvSpPr/>
          <p:nvPr/>
        </p:nvSpPr>
        <p:spPr>
          <a:xfrm>
            <a:off x="7631648" y="1412504"/>
            <a:ext cx="2848752" cy="2016496"/>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BDF946FA-E351-12B9-DB2C-9589074A14BC}"/>
              </a:ext>
            </a:extLst>
          </p:cNvPr>
          <p:cNvSpPr/>
          <p:nvPr/>
        </p:nvSpPr>
        <p:spPr>
          <a:xfrm>
            <a:off x="3496867" y="4752975"/>
            <a:ext cx="7969887" cy="19627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000" dirty="0">
                <a:solidFill>
                  <a:srgbClr val="FF0000"/>
                </a:solidFill>
              </a:rPr>
              <a:t>Here’s how they contribute to reducing air pollution:</a:t>
            </a:r>
          </a:p>
          <a:p>
            <a:r>
              <a:rPr lang="en-IN" sz="2000" dirty="0">
                <a:solidFill>
                  <a:schemeClr val="tx1">
                    <a:lumMod val="95000"/>
                    <a:lumOff val="5000"/>
                  </a:schemeClr>
                </a:solidFill>
              </a:rPr>
              <a:t>1} Dust Reduction</a:t>
            </a:r>
            <a:endParaRPr lang="en-GB" sz="2000" dirty="0">
              <a:solidFill>
                <a:schemeClr val="tx1">
                  <a:lumMod val="95000"/>
                  <a:lumOff val="5000"/>
                </a:schemeClr>
              </a:solidFill>
            </a:endParaRPr>
          </a:p>
          <a:p>
            <a:r>
              <a:rPr lang="en-IN" sz="2000" dirty="0">
                <a:solidFill>
                  <a:schemeClr val="tx1">
                    <a:lumMod val="95000"/>
                    <a:lumOff val="5000"/>
                  </a:schemeClr>
                </a:solidFill>
              </a:rPr>
              <a:t>2} Temperature Control</a:t>
            </a:r>
            <a:endParaRPr lang="en-GB" sz="2000" dirty="0">
              <a:solidFill>
                <a:schemeClr val="tx1">
                  <a:lumMod val="95000"/>
                  <a:lumOff val="5000"/>
                </a:schemeClr>
              </a:solidFill>
            </a:endParaRPr>
          </a:p>
          <a:p>
            <a:r>
              <a:rPr lang="en-IN" sz="2000" dirty="0">
                <a:solidFill>
                  <a:schemeClr val="tx1">
                    <a:lumMod val="95000"/>
                    <a:lumOff val="5000"/>
                  </a:schemeClr>
                </a:solidFill>
              </a:rPr>
              <a:t>3} Stormwater Filtration</a:t>
            </a:r>
            <a:endParaRPr lang="en-GB" sz="2000" dirty="0">
              <a:solidFill>
                <a:schemeClr val="tx1">
                  <a:lumMod val="95000"/>
                  <a:lumOff val="5000"/>
                </a:schemeClr>
              </a:solidFill>
            </a:endParaRPr>
          </a:p>
          <a:p>
            <a:r>
              <a:rPr lang="en-IN" sz="2000" dirty="0">
                <a:solidFill>
                  <a:schemeClr val="tx1">
                    <a:lumMod val="95000"/>
                    <a:lumOff val="5000"/>
                  </a:schemeClr>
                </a:solidFill>
              </a:rPr>
              <a:t>4} Plant-Friendly</a:t>
            </a:r>
            <a:endParaRPr lang="en-GB" sz="2000" dirty="0">
              <a:solidFill>
                <a:schemeClr val="tx1">
                  <a:lumMod val="95000"/>
                  <a:lumOff val="5000"/>
                </a:schemeClr>
              </a:solidFill>
            </a:endParaRPr>
          </a:p>
        </p:txBody>
      </p:sp>
      <p:pic>
        <p:nvPicPr>
          <p:cNvPr id="8" name="Picture 7">
            <a:extLst>
              <a:ext uri="{FF2B5EF4-FFF2-40B4-BE49-F238E27FC236}">
                <a16:creationId xmlns:a16="http://schemas.microsoft.com/office/drawing/2014/main" id="{C17B71E8-442D-59B8-30ED-7C0AD7187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6980" y="7065799"/>
            <a:ext cx="4989698" cy="2388973"/>
          </a:xfrm>
          <a:prstGeom prst="rect">
            <a:avLst/>
          </a:prstGeom>
        </p:spPr>
      </p:pic>
      <p:pic>
        <p:nvPicPr>
          <p:cNvPr id="9" name="Picture 8">
            <a:extLst>
              <a:ext uri="{FF2B5EF4-FFF2-40B4-BE49-F238E27FC236}">
                <a16:creationId xmlns:a16="http://schemas.microsoft.com/office/drawing/2014/main" id="{57CC1FB5-BC5A-BE3A-AAA1-24E721F51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94713" y="-2443961"/>
            <a:ext cx="4321744" cy="2274613"/>
          </a:xfrm>
          <a:prstGeom prst="rect">
            <a:avLst/>
          </a:prstGeom>
        </p:spPr>
      </p:pic>
    </p:spTree>
    <p:extLst>
      <p:ext uri="{BB962C8B-B14F-4D97-AF65-F5344CB8AC3E}">
        <p14:creationId xmlns:p14="http://schemas.microsoft.com/office/powerpoint/2010/main" val="4089930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1027" y="818147"/>
            <a:ext cx="10260531" cy="584775"/>
          </a:xfrm>
          <a:prstGeom prst="rect">
            <a:avLst/>
          </a:prstGeom>
          <a:noFill/>
        </p:spPr>
        <p:txBody>
          <a:bodyPr wrap="square" rtlCol="0">
            <a:spAutoFit/>
          </a:bodyPr>
          <a:lstStyle/>
          <a:p>
            <a:pPr algn="ctr"/>
            <a:r>
              <a:rPr lang="en-US" sz="3200" b="1" u="sng" dirty="0">
                <a:latin typeface="Arial Rounded MT Bold" pitchFamily="34" charset="0"/>
              </a:rPr>
              <a:t>Waste Management to Reduce Air Pollution</a:t>
            </a:r>
            <a:endParaRPr lang="en-IN" sz="3200" b="1" u="sng" dirty="0">
              <a:latin typeface="Arial Rounded MT Bold" pitchFamily="34" charset="0"/>
            </a:endParaRPr>
          </a:p>
        </p:txBody>
      </p:sp>
      <p:sp>
        <p:nvSpPr>
          <p:cNvPr id="6" name="TextBox 5"/>
          <p:cNvSpPr txBox="1"/>
          <p:nvPr/>
        </p:nvSpPr>
        <p:spPr>
          <a:xfrm>
            <a:off x="866274" y="1732546"/>
            <a:ext cx="10058400" cy="1668405"/>
          </a:xfrm>
          <a:prstGeom prst="rect">
            <a:avLst/>
          </a:prstGeom>
          <a:noFill/>
        </p:spPr>
        <p:txBody>
          <a:bodyPr wrap="square" rtlCol="0">
            <a:spAutoFit/>
          </a:bodyPr>
          <a:lstStyle/>
          <a:p>
            <a:pPr marL="285750" indent="-285750">
              <a:lnSpc>
                <a:spcPct val="200000"/>
              </a:lnSpc>
              <a:buFont typeface="Arial" pitchFamily="34" charset="0"/>
              <a:buChar char="•"/>
            </a:pPr>
            <a:r>
              <a:rPr lang="en-US" dirty="0"/>
              <a:t>Low-cost composting techniques to prevent landfill emissions</a:t>
            </a:r>
          </a:p>
          <a:p>
            <a:pPr marL="285750" indent="-285750">
              <a:lnSpc>
                <a:spcPct val="200000"/>
              </a:lnSpc>
              <a:buFont typeface="Arial" pitchFamily="34" charset="0"/>
              <a:buChar char="•"/>
            </a:pPr>
            <a:r>
              <a:rPr lang="en-US" dirty="0"/>
              <a:t>Community recycling initiatives to reduce waste burning</a:t>
            </a:r>
          </a:p>
          <a:p>
            <a:pPr marL="285750" indent="-285750">
              <a:lnSpc>
                <a:spcPct val="200000"/>
              </a:lnSpc>
              <a:buFont typeface="Arial" pitchFamily="34" charset="0"/>
              <a:buChar char="•"/>
            </a:pPr>
            <a:r>
              <a:rPr lang="en-US" dirty="0"/>
              <a:t>DIY methods to </a:t>
            </a:r>
            <a:r>
              <a:rPr lang="en-US" dirty="0" err="1"/>
              <a:t>upcycle</a:t>
            </a:r>
            <a:r>
              <a:rPr lang="en-US" dirty="0"/>
              <a:t> waste into useful products</a:t>
            </a:r>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5928" y="3721926"/>
            <a:ext cx="4321744" cy="227461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027" y="3674943"/>
            <a:ext cx="4989698" cy="2388973"/>
          </a:xfrm>
          <a:prstGeom prst="rect">
            <a:avLst/>
          </a:prstGeom>
        </p:spPr>
      </p:pic>
      <p:pic>
        <p:nvPicPr>
          <p:cNvPr id="2" name="Picture 1">
            <a:extLst>
              <a:ext uri="{FF2B5EF4-FFF2-40B4-BE49-F238E27FC236}">
                <a16:creationId xmlns:a16="http://schemas.microsoft.com/office/drawing/2014/main" id="{B1E0799A-B628-641D-6207-6C7DB2A3A9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027" y="7267664"/>
            <a:ext cx="2294293" cy="2294293"/>
          </a:xfrm>
          <a:prstGeom prst="rect">
            <a:avLst/>
          </a:prstGeom>
        </p:spPr>
      </p:pic>
      <p:pic>
        <p:nvPicPr>
          <p:cNvPr id="3" name="Picture 2">
            <a:extLst>
              <a:ext uri="{FF2B5EF4-FFF2-40B4-BE49-F238E27FC236}">
                <a16:creationId xmlns:a16="http://schemas.microsoft.com/office/drawing/2014/main" id="{32D33E0A-60B3-C54B-FD21-89752BAF38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8140" y="7312728"/>
            <a:ext cx="2204163" cy="2204163"/>
          </a:xfrm>
          <a:prstGeom prst="rect">
            <a:avLst/>
          </a:prstGeom>
        </p:spPr>
      </p:pic>
      <p:pic>
        <p:nvPicPr>
          <p:cNvPr id="4" name="Picture 3">
            <a:extLst>
              <a:ext uri="{FF2B5EF4-FFF2-40B4-BE49-F238E27FC236}">
                <a16:creationId xmlns:a16="http://schemas.microsoft.com/office/drawing/2014/main" id="{CFF5057E-99F9-3557-BB08-90ADD08E91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0967" y="7312728"/>
            <a:ext cx="2016449" cy="2016449"/>
          </a:xfrm>
          <a:prstGeom prst="rect">
            <a:avLst/>
          </a:prstGeom>
        </p:spPr>
      </p:pic>
    </p:spTree>
    <p:extLst>
      <p:ext uri="{BB962C8B-B14F-4D97-AF65-F5344CB8AC3E}">
        <p14:creationId xmlns:p14="http://schemas.microsoft.com/office/powerpoint/2010/main" val="24746432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1176" y="839755"/>
            <a:ext cx="10776857" cy="769441"/>
          </a:xfrm>
          <a:prstGeom prst="rect">
            <a:avLst/>
          </a:prstGeom>
          <a:noFill/>
        </p:spPr>
        <p:txBody>
          <a:bodyPr wrap="square" rtlCol="0">
            <a:spAutoFit/>
          </a:bodyPr>
          <a:lstStyle/>
          <a:p>
            <a:pPr algn="ctr"/>
            <a:r>
              <a:rPr lang="en-IN" sz="4400" u="sng" dirty="0">
                <a:latin typeface="Arial Rounded MT Bold" pitchFamily="34" charset="0"/>
              </a:rPr>
              <a:t>Bamboo Charcoal Bags</a:t>
            </a:r>
          </a:p>
        </p:txBody>
      </p:sp>
      <p:sp>
        <p:nvSpPr>
          <p:cNvPr id="4" name="TextBox 3"/>
          <p:cNvSpPr txBox="1"/>
          <p:nvPr/>
        </p:nvSpPr>
        <p:spPr>
          <a:xfrm>
            <a:off x="1035698" y="1940767"/>
            <a:ext cx="10282335" cy="1323439"/>
          </a:xfrm>
          <a:prstGeom prst="rect">
            <a:avLst/>
          </a:prstGeom>
          <a:noFill/>
        </p:spPr>
        <p:txBody>
          <a:bodyPr wrap="square" rtlCol="0">
            <a:spAutoFit/>
          </a:bodyPr>
          <a:lstStyle/>
          <a:p>
            <a:pPr marL="342900" indent="-342900">
              <a:buFont typeface="Arial" pitchFamily="34" charset="0"/>
              <a:buChar char="•"/>
            </a:pPr>
            <a:r>
              <a:rPr lang="en-US" sz="2000" dirty="0"/>
              <a:t>Activated carbon filters can trap pollutants, odors, and harmful gases.</a:t>
            </a:r>
          </a:p>
          <a:p>
            <a:pPr marL="342900" indent="-342900">
              <a:buFont typeface="Arial" pitchFamily="34" charset="0"/>
              <a:buChar char="•"/>
            </a:pPr>
            <a:endParaRPr lang="en-US" sz="2000" dirty="0"/>
          </a:p>
          <a:p>
            <a:pPr marL="342900" indent="-342900">
              <a:buFont typeface="Arial" pitchFamily="34" charset="0"/>
              <a:buChar char="•"/>
            </a:pPr>
            <a:r>
              <a:rPr lang="en-US" sz="2000" dirty="0"/>
              <a:t>Available as standalone purifiers or as add-ons for existing systems, they're effective and affordable for small spaces.</a:t>
            </a:r>
            <a:endParaRPr lang="en-IN"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362" y="3776318"/>
            <a:ext cx="2294293" cy="229429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7522" y="3866449"/>
            <a:ext cx="2204163" cy="220416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4588" y="3915241"/>
            <a:ext cx="2016449" cy="2016449"/>
          </a:xfrm>
          <a:prstGeom prst="rect">
            <a:avLst/>
          </a:prstGeom>
        </p:spPr>
      </p:pic>
      <p:pic>
        <p:nvPicPr>
          <p:cNvPr id="2" name="Picture 1">
            <a:extLst>
              <a:ext uri="{FF2B5EF4-FFF2-40B4-BE49-F238E27FC236}">
                <a16:creationId xmlns:a16="http://schemas.microsoft.com/office/drawing/2014/main" id="{1417B1CE-639A-6EFA-07D5-8B43391C90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7263" y="3776318"/>
            <a:ext cx="4508758" cy="2477277"/>
          </a:xfrm>
          <a:prstGeom prst="rect">
            <a:avLst/>
          </a:prstGeom>
        </p:spPr>
      </p:pic>
      <p:pic>
        <p:nvPicPr>
          <p:cNvPr id="8" name="Picture 7">
            <a:extLst>
              <a:ext uri="{FF2B5EF4-FFF2-40B4-BE49-F238E27FC236}">
                <a16:creationId xmlns:a16="http://schemas.microsoft.com/office/drawing/2014/main" id="{8389A28F-0C66-01C1-D369-21CCF693A7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99153" y="3689931"/>
            <a:ext cx="3864705" cy="2380680"/>
          </a:xfrm>
          <a:prstGeom prst="rect">
            <a:avLst/>
          </a:prstGeom>
        </p:spPr>
      </p:pic>
    </p:spTree>
    <p:extLst>
      <p:ext uri="{BB962C8B-B14F-4D97-AF65-F5344CB8AC3E}">
        <p14:creationId xmlns:p14="http://schemas.microsoft.com/office/powerpoint/2010/main" val="20056412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7706" y="970384"/>
            <a:ext cx="9050694" cy="769441"/>
          </a:xfrm>
          <a:prstGeom prst="rect">
            <a:avLst/>
          </a:prstGeom>
          <a:noFill/>
        </p:spPr>
        <p:txBody>
          <a:bodyPr wrap="square" rtlCol="0">
            <a:spAutoFit/>
          </a:bodyPr>
          <a:lstStyle/>
          <a:p>
            <a:pPr algn="ctr"/>
            <a:r>
              <a:rPr lang="en-IN" sz="4400" b="1" u="sng" dirty="0">
                <a:latin typeface="Arial Rounded MT Bold" pitchFamily="34" charset="0"/>
              </a:rPr>
              <a:t>DIY Air Filter Box Fans</a:t>
            </a:r>
          </a:p>
        </p:txBody>
      </p:sp>
      <p:sp>
        <p:nvSpPr>
          <p:cNvPr id="3" name="TextBox 2"/>
          <p:cNvSpPr txBox="1"/>
          <p:nvPr/>
        </p:nvSpPr>
        <p:spPr>
          <a:xfrm>
            <a:off x="1007706" y="2481944"/>
            <a:ext cx="9974425" cy="1015663"/>
          </a:xfrm>
          <a:prstGeom prst="rect">
            <a:avLst/>
          </a:prstGeom>
          <a:noFill/>
        </p:spPr>
        <p:txBody>
          <a:bodyPr wrap="square" rtlCol="0">
            <a:spAutoFit/>
          </a:bodyPr>
          <a:lstStyle/>
          <a:p>
            <a:pPr marL="285750" indent="-285750">
              <a:buFont typeface="Arial" pitchFamily="34" charset="0"/>
              <a:buChar char="•"/>
            </a:pPr>
            <a:r>
              <a:rPr lang="en-US" sz="2000" dirty="0"/>
              <a:t>Box fans with HEPA filters attached are inexpensive DIY air purifiers for indoor air.</a:t>
            </a:r>
          </a:p>
          <a:p>
            <a:pPr marL="285750" indent="-285750">
              <a:buFont typeface="Arial" pitchFamily="34" charset="0"/>
              <a:buChar char="•"/>
            </a:pPr>
            <a:endParaRPr lang="en-US" sz="2000" dirty="0"/>
          </a:p>
          <a:p>
            <a:pPr marL="285750" indent="-285750">
              <a:buFont typeface="Arial" pitchFamily="34" charset="0"/>
              <a:buChar char="•"/>
            </a:pPr>
            <a:r>
              <a:rPr lang="en-US" sz="2000" dirty="0"/>
              <a:t>These reduce indoor pollutants effectively, especially during events like wildfires.</a:t>
            </a:r>
            <a:endParaRPr lang="en-IN"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641" y="3786582"/>
            <a:ext cx="4508758" cy="247727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1728" y="3834881"/>
            <a:ext cx="3864705" cy="2380680"/>
          </a:xfrm>
          <a:prstGeom prst="rect">
            <a:avLst/>
          </a:prstGeom>
        </p:spPr>
      </p:pic>
    </p:spTree>
    <p:extLst>
      <p:ext uri="{BB962C8B-B14F-4D97-AF65-F5344CB8AC3E}">
        <p14:creationId xmlns:p14="http://schemas.microsoft.com/office/powerpoint/2010/main" val="32825859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a:xfrm>
            <a:off x="1280160" y="3566160"/>
            <a:ext cx="4114800" cy="2651760"/>
          </a:xfrm>
        </p:spPr>
        <p:txBody>
          <a:bodyPr vert="horz" lIns="0" tIns="0" rIns="0" bIns="0" rtlCol="0" anchor="t">
            <a:noAutofit/>
          </a:bodyPr>
          <a:lstStyle/>
          <a:p>
            <a:pPr marL="914400" lvl="2" indent="0">
              <a:buNone/>
            </a:pPr>
            <a:endParaRPr lang="en-US" dirty="0"/>
          </a:p>
          <a:p>
            <a:endParaRPr lang="en-US" dirty="0"/>
          </a:p>
        </p:txBody>
      </p:sp>
      <p:sp>
        <p:nvSpPr>
          <p:cNvPr id="7" name="Title 6">
            <a:extLst>
              <a:ext uri="{FF2B5EF4-FFF2-40B4-BE49-F238E27FC236}">
                <a16:creationId xmlns:a16="http://schemas.microsoft.com/office/drawing/2014/main" id="{07DF4D89-0E3C-67A5-121E-C52EF157F1A0}"/>
              </a:ext>
            </a:extLst>
          </p:cNvPr>
          <p:cNvSpPr>
            <a:spLocks noGrp="1"/>
          </p:cNvSpPr>
          <p:nvPr>
            <p:ph type="title"/>
          </p:nvPr>
        </p:nvSpPr>
        <p:spPr>
          <a:xfrm flipV="1">
            <a:off x="849086" y="6428791"/>
            <a:ext cx="10468947" cy="374679"/>
          </a:xfrm>
        </p:spPr>
        <p:txBody>
          <a:bodyPr/>
          <a:lstStyle/>
          <a:p>
            <a:br>
              <a:rPr lang="en-IN" sz="2400" dirty="0"/>
            </a:br>
            <a:r>
              <a:rPr lang="en-IN" sz="2400" dirty="0"/>
              <a:t>           </a:t>
            </a:r>
          </a:p>
        </p:txBody>
      </p:sp>
      <p:sp>
        <p:nvSpPr>
          <p:cNvPr id="21" name="TextBox 20">
            <a:extLst>
              <a:ext uri="{FF2B5EF4-FFF2-40B4-BE49-F238E27FC236}">
                <a16:creationId xmlns:a16="http://schemas.microsoft.com/office/drawing/2014/main" id="{E7EE89C7-2F3B-B4D4-AB09-48B09312315E}"/>
              </a:ext>
            </a:extLst>
          </p:cNvPr>
          <p:cNvSpPr txBox="1"/>
          <p:nvPr/>
        </p:nvSpPr>
        <p:spPr>
          <a:xfrm>
            <a:off x="-435711" y="2383507"/>
            <a:ext cx="9009440" cy="1077218"/>
          </a:xfrm>
          <a:prstGeom prst="rect">
            <a:avLst/>
          </a:prstGeom>
          <a:noFill/>
        </p:spPr>
        <p:txBody>
          <a:bodyPr wrap="square">
            <a:spAutoFit/>
          </a:bodyPr>
          <a:lstStyle/>
          <a:p>
            <a:r>
              <a:rPr lang="en-US" sz="3200" b="1" dirty="0"/>
              <a:t>                 </a:t>
            </a:r>
            <a:r>
              <a:rPr lang="en-US" sz="3200" b="1" u="sng" dirty="0"/>
              <a:t> GROUP 7</a:t>
            </a:r>
          </a:p>
          <a:p>
            <a:endParaRPr lang="en-US" sz="3200" b="1" u="sng" dirty="0"/>
          </a:p>
        </p:txBody>
      </p:sp>
      <p:sp>
        <p:nvSpPr>
          <p:cNvPr id="32" name="TextBox 31">
            <a:extLst>
              <a:ext uri="{FF2B5EF4-FFF2-40B4-BE49-F238E27FC236}">
                <a16:creationId xmlns:a16="http://schemas.microsoft.com/office/drawing/2014/main" id="{E152BEEC-7E35-3FC3-3969-763596D4E58F}"/>
              </a:ext>
            </a:extLst>
          </p:cNvPr>
          <p:cNvSpPr txBox="1"/>
          <p:nvPr/>
        </p:nvSpPr>
        <p:spPr>
          <a:xfrm>
            <a:off x="7279844" y="5709757"/>
            <a:ext cx="4302957" cy="461665"/>
          </a:xfrm>
          <a:prstGeom prst="rect">
            <a:avLst/>
          </a:prstGeom>
          <a:noFill/>
        </p:spPr>
        <p:txBody>
          <a:bodyPr wrap="square" rtlCol="0">
            <a:spAutoFit/>
          </a:bodyPr>
          <a:lstStyle/>
          <a:p>
            <a:r>
              <a:rPr lang="en-US" sz="2400" dirty="0"/>
              <a:t> Faculty: </a:t>
            </a:r>
            <a:r>
              <a:rPr lang="en-US" sz="2400" dirty="0" err="1"/>
              <a:t>Shumaila</a:t>
            </a:r>
            <a:r>
              <a:rPr lang="en-US" sz="2400" dirty="0"/>
              <a:t> </a:t>
            </a:r>
            <a:r>
              <a:rPr lang="en-US" sz="2400" dirty="0" err="1"/>
              <a:t>Maam</a:t>
            </a:r>
            <a:endParaRPr lang="en-IN" sz="2400" dirty="0"/>
          </a:p>
        </p:txBody>
      </p:sp>
      <p:cxnSp>
        <p:nvCxnSpPr>
          <p:cNvPr id="34" name="Straight Arrow Connector 33">
            <a:extLst>
              <a:ext uri="{FF2B5EF4-FFF2-40B4-BE49-F238E27FC236}">
                <a16:creationId xmlns:a16="http://schemas.microsoft.com/office/drawing/2014/main" id="{1F3B07B5-2B96-A8BF-6BA3-A5869CEF762D}"/>
              </a:ext>
            </a:extLst>
          </p:cNvPr>
          <p:cNvCxnSpPr/>
          <p:nvPr/>
        </p:nvCxnSpPr>
        <p:spPr>
          <a:xfrm>
            <a:off x="7875639" y="6617110"/>
            <a:ext cx="6980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270412" y="3032101"/>
            <a:ext cx="9517224" cy="2677656"/>
          </a:xfrm>
          <a:prstGeom prst="rect">
            <a:avLst/>
          </a:prstGeom>
          <a:solidFill>
            <a:schemeClr val="bg2"/>
          </a:solidFill>
        </p:spPr>
        <p:txBody>
          <a:bodyPr wrap="square" rtlCol="0">
            <a:spAutoFit/>
          </a:bodyPr>
          <a:lstStyle/>
          <a:p>
            <a:pPr marL="457200" indent="-457200">
              <a:buFont typeface="Arial" pitchFamily="34" charset="0"/>
              <a:buChar char="•"/>
            </a:pPr>
            <a:r>
              <a:rPr lang="en-IN" sz="2800" dirty="0"/>
              <a:t> </a:t>
            </a:r>
            <a:r>
              <a:rPr lang="en-IN" sz="2800" dirty="0" err="1">
                <a:latin typeface="Bahnschrift Light Condensed" pitchFamily="34" charset="0"/>
              </a:rPr>
              <a:t>Aaditya</a:t>
            </a:r>
            <a:r>
              <a:rPr lang="en-IN" sz="2800" dirty="0">
                <a:latin typeface="Bahnschrift Light Condensed" pitchFamily="34" charset="0"/>
              </a:rPr>
              <a:t>  Kumar </a:t>
            </a:r>
          </a:p>
          <a:p>
            <a:pPr marL="457200" indent="-457200">
              <a:buFont typeface="Arial" pitchFamily="34" charset="0"/>
              <a:buChar char="•"/>
            </a:pPr>
            <a:r>
              <a:rPr lang="en-IN" sz="2800" dirty="0">
                <a:latin typeface="Bahnschrift Light Condensed" pitchFamily="34" charset="0"/>
              </a:rPr>
              <a:t> </a:t>
            </a:r>
            <a:r>
              <a:rPr lang="en-IN" sz="2800" dirty="0" err="1">
                <a:latin typeface="Bahnschrift Light Condensed" pitchFamily="34" charset="0"/>
              </a:rPr>
              <a:t>Abhinandan</a:t>
            </a:r>
            <a:r>
              <a:rPr lang="en-IN" sz="2800" dirty="0">
                <a:latin typeface="Bahnschrift Light Condensed" pitchFamily="34" charset="0"/>
              </a:rPr>
              <a:t>  Kumar</a:t>
            </a:r>
          </a:p>
          <a:p>
            <a:pPr marL="457200" indent="-457200">
              <a:buFont typeface="Arial" pitchFamily="34" charset="0"/>
              <a:buChar char="•"/>
            </a:pPr>
            <a:r>
              <a:rPr lang="en-IN" sz="2800" dirty="0">
                <a:latin typeface="Bahnschrift Light Condensed" pitchFamily="34" charset="0"/>
              </a:rPr>
              <a:t> </a:t>
            </a:r>
            <a:r>
              <a:rPr lang="en-IN" sz="2800" dirty="0" err="1">
                <a:latin typeface="Bahnschrift Light Condensed" pitchFamily="34" charset="0"/>
              </a:rPr>
              <a:t>Akshat</a:t>
            </a:r>
            <a:r>
              <a:rPr lang="en-IN" sz="2800" dirty="0">
                <a:latin typeface="Bahnschrift Light Condensed" pitchFamily="34" charset="0"/>
              </a:rPr>
              <a:t>  Raj</a:t>
            </a:r>
          </a:p>
          <a:p>
            <a:pPr marL="457200" indent="-457200">
              <a:buFont typeface="Arial" pitchFamily="34" charset="0"/>
              <a:buChar char="•"/>
            </a:pPr>
            <a:r>
              <a:rPr lang="en-IN" sz="2800" dirty="0">
                <a:latin typeface="Bahnschrift Light Condensed" pitchFamily="34" charset="0"/>
              </a:rPr>
              <a:t> </a:t>
            </a:r>
            <a:r>
              <a:rPr lang="en-IN" sz="2800" dirty="0" err="1">
                <a:latin typeface="Bahnschrift Light Condensed" pitchFamily="34" charset="0"/>
              </a:rPr>
              <a:t>Keshav</a:t>
            </a:r>
            <a:endParaRPr lang="en-IN" sz="2800" dirty="0">
              <a:latin typeface="Bahnschrift Light Condensed" pitchFamily="34" charset="0"/>
            </a:endParaRPr>
          </a:p>
          <a:p>
            <a:pPr marL="457200" indent="-457200">
              <a:buFont typeface="Arial" pitchFamily="34" charset="0"/>
              <a:buChar char="•"/>
            </a:pPr>
            <a:r>
              <a:rPr lang="en-IN" sz="2800" dirty="0">
                <a:latin typeface="Bahnschrift Light Condensed" pitchFamily="34" charset="0"/>
              </a:rPr>
              <a:t> </a:t>
            </a:r>
            <a:r>
              <a:rPr lang="en-IN" sz="2800" dirty="0" err="1">
                <a:latin typeface="Bahnschrift Light Condensed" pitchFamily="34" charset="0"/>
              </a:rPr>
              <a:t>Shubham</a:t>
            </a:r>
            <a:r>
              <a:rPr lang="en-IN" sz="2800" dirty="0">
                <a:latin typeface="Bahnschrift Light Condensed" pitchFamily="34" charset="0"/>
              </a:rPr>
              <a:t>  </a:t>
            </a:r>
            <a:r>
              <a:rPr lang="en-IN" sz="2800" dirty="0" err="1">
                <a:latin typeface="Bahnschrift Light Condensed" pitchFamily="34" charset="0"/>
              </a:rPr>
              <a:t>Anand</a:t>
            </a:r>
            <a:endParaRPr lang="en-IN" sz="2800" dirty="0">
              <a:latin typeface="Bahnschrift Light Condensed" pitchFamily="34" charset="0"/>
            </a:endParaRPr>
          </a:p>
          <a:p>
            <a:pPr marL="457200" indent="-457200">
              <a:buFont typeface="Arial" pitchFamily="34" charset="0"/>
              <a:buChar char="•"/>
            </a:pPr>
            <a:r>
              <a:rPr lang="en-IN" sz="2800" dirty="0">
                <a:latin typeface="Bahnschrift Light Condensed" pitchFamily="34" charset="0"/>
              </a:rPr>
              <a:t> Kumar  </a:t>
            </a:r>
            <a:r>
              <a:rPr lang="en-IN" sz="2800" dirty="0" err="1">
                <a:latin typeface="Bahnschrift Light Condensed" pitchFamily="34" charset="0"/>
              </a:rPr>
              <a:t>Mangalam</a:t>
            </a:r>
            <a:endParaRPr lang="en-IN" sz="2800" dirty="0">
              <a:latin typeface="Bahnschrift Light Condensed" pitchFamily="34" charset="0"/>
            </a:endParaRPr>
          </a:p>
        </p:txBody>
      </p:sp>
      <p:sp>
        <p:nvSpPr>
          <p:cNvPr id="4" name="TextBox 3"/>
          <p:cNvSpPr txBox="1"/>
          <p:nvPr/>
        </p:nvSpPr>
        <p:spPr>
          <a:xfrm>
            <a:off x="574431" y="1231608"/>
            <a:ext cx="10931626" cy="584775"/>
          </a:xfrm>
          <a:prstGeom prst="rect">
            <a:avLst/>
          </a:prstGeom>
          <a:solidFill>
            <a:schemeClr val="accent4">
              <a:lumMod val="10000"/>
            </a:schemeClr>
          </a:solid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3200" b="1" cap="all" dirty="0">
                <a:ln w="0"/>
                <a:solidFill>
                  <a:schemeClr val="bg1"/>
                </a:solidFill>
                <a:effectLst>
                  <a:reflection blurRad="12700" stA="50000" endPos="50000" dist="5000" dir="5400000" sy="-100000" rotWithShape="0"/>
                </a:effectLst>
              </a:rPr>
              <a:t>      Topic:- Low Cost Solutions for Air Pollution Control</a:t>
            </a:r>
            <a:endParaRPr lang="en-IN" sz="3200" b="1" cap="all" dirty="0">
              <a:ln w="0"/>
              <a:solidFill>
                <a:schemeClr val="bg1"/>
              </a:solidFill>
              <a:effectLst>
                <a:reflection blurRad="12700" stA="50000" endPos="50000" dist="5000" dir="5400000" sy="-100000" rotWithShape="0"/>
              </a:effectLst>
            </a:endParaRPr>
          </a:p>
        </p:txBody>
      </p:sp>
    </p:spTree>
    <p:extLst>
      <p:ext uri="{BB962C8B-B14F-4D97-AF65-F5344CB8AC3E}">
        <p14:creationId xmlns:p14="http://schemas.microsoft.com/office/powerpoint/2010/main" val="291086648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217" y="802433"/>
            <a:ext cx="10954138" cy="1477328"/>
          </a:xfrm>
          <a:prstGeom prst="rect">
            <a:avLst/>
          </a:prstGeom>
          <a:noFill/>
        </p:spPr>
        <p:txBody>
          <a:bodyPr wrap="square" rtlCol="0">
            <a:spAutoFit/>
          </a:bodyPr>
          <a:lstStyle/>
          <a:p>
            <a:r>
              <a:rPr lang="en-IN" sz="3600" b="1" u="sng" dirty="0">
                <a:latin typeface="Algerian" pitchFamily="82" charset="0"/>
              </a:rPr>
              <a:t>Conclusion :</a:t>
            </a:r>
            <a:r>
              <a:rPr lang="en-IN" sz="3600" b="1" dirty="0">
                <a:latin typeface="Algerian" pitchFamily="82" charset="0"/>
              </a:rPr>
              <a:t>  </a:t>
            </a:r>
            <a:r>
              <a:rPr lang="en-US" sz="3200" b="1" dirty="0">
                <a:solidFill>
                  <a:schemeClr val="accent5">
                    <a:lumMod val="75000"/>
                  </a:schemeClr>
                </a:solidFill>
              </a:rPr>
              <a:t>A Sustainable Future with Clean Air</a:t>
            </a:r>
          </a:p>
          <a:p>
            <a:endParaRPr lang="en-IN" sz="3600" b="1" u="sng" dirty="0">
              <a:latin typeface="Algerian" pitchFamily="82" charset="0"/>
            </a:endParaRPr>
          </a:p>
          <a:p>
            <a:pPr algn="ct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164" y="1718378"/>
            <a:ext cx="3078558" cy="4702628"/>
          </a:xfrm>
          <a:prstGeom prst="rect">
            <a:avLst/>
          </a:prstGeom>
        </p:spPr>
      </p:pic>
      <p:sp>
        <p:nvSpPr>
          <p:cNvPr id="6" name="TextBox 5"/>
          <p:cNvSpPr txBox="1"/>
          <p:nvPr/>
        </p:nvSpPr>
        <p:spPr>
          <a:xfrm>
            <a:off x="4077478" y="1718377"/>
            <a:ext cx="6876661" cy="3970318"/>
          </a:xfrm>
          <a:prstGeom prst="rect">
            <a:avLst/>
          </a:prstGeom>
          <a:solidFill>
            <a:schemeClr val="accent1">
              <a:lumMod val="40000"/>
              <a:lumOff val="60000"/>
            </a:schemeClr>
          </a:solidFill>
        </p:spPr>
        <p:txBody>
          <a:bodyPr wrap="square" rtlCol="0">
            <a:spAutoFit/>
          </a:bodyPr>
          <a:lstStyle/>
          <a:p>
            <a:pPr>
              <a:lnSpc>
                <a:spcPct val="200000"/>
              </a:lnSpc>
            </a:pPr>
            <a:endParaRPr lang="en-US" dirty="0"/>
          </a:p>
          <a:p>
            <a:pPr>
              <a:lnSpc>
                <a:spcPct val="200000"/>
              </a:lnSpc>
            </a:pPr>
            <a:r>
              <a:rPr lang="en-US" dirty="0"/>
              <a:t>By embracing low-cost, innovative solutions, we can reduce       air pollution and create a healthier, more sustainable future          for all. This presentation has outlined a roadmap to achieve    these goals through a combination of ways which is cost efficient and can secure our future.</a:t>
            </a:r>
          </a:p>
          <a:p>
            <a:pPr>
              <a:lnSpc>
                <a:spcPct val="200000"/>
              </a:lnSpc>
            </a:pPr>
            <a:endParaRPr lang="en-IN" dirty="0"/>
          </a:p>
        </p:txBody>
      </p:sp>
      <p:pic>
        <p:nvPicPr>
          <p:cNvPr id="3" name="Picture 2">
            <a:extLst>
              <a:ext uri="{FF2B5EF4-FFF2-40B4-BE49-F238E27FC236}">
                <a16:creationId xmlns:a16="http://schemas.microsoft.com/office/drawing/2014/main" id="{E5296DF4-6FD2-FB05-5FE2-AB7B82B4C438}"/>
              </a:ext>
            </a:extLst>
          </p:cNvPr>
          <p:cNvPicPr>
            <a:picLocks noChangeAspect="1"/>
          </p:cNvPicPr>
          <p:nvPr/>
        </p:nvPicPr>
        <p:blipFill>
          <a:blip r:embed="rId3"/>
          <a:stretch>
            <a:fillRect/>
          </a:stretch>
        </p:blipFill>
        <p:spPr>
          <a:xfrm>
            <a:off x="-4926319" y="1718377"/>
            <a:ext cx="3924709" cy="4342916"/>
          </a:xfrm>
          <a:prstGeom prst="rect">
            <a:avLst/>
          </a:prstGeom>
        </p:spPr>
      </p:pic>
    </p:spTree>
    <p:extLst>
      <p:ext uri="{BB962C8B-B14F-4D97-AF65-F5344CB8AC3E}">
        <p14:creationId xmlns:p14="http://schemas.microsoft.com/office/powerpoint/2010/main" val="416955072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FD794-41BA-4E7A-8A58-EDB6CFDEF4D5}"/>
              </a:ext>
            </a:extLst>
          </p:cNvPr>
          <p:cNvSpPr>
            <a:spLocks noGrp="1"/>
          </p:cNvSpPr>
          <p:nvPr>
            <p:ph type="title"/>
          </p:nvPr>
        </p:nvSpPr>
        <p:spPr>
          <a:xfrm>
            <a:off x="275304" y="1362751"/>
            <a:ext cx="6715432" cy="2235855"/>
          </a:xfrm>
        </p:spPr>
        <p:txBody>
          <a:bodyPr/>
          <a:lstStyle/>
          <a:p>
            <a:r>
              <a:rPr lang="en-US" sz="2800" dirty="0"/>
              <a:t>Everyone has a role—individuals, businesses, and governments must work together to reduce pollution.</a:t>
            </a:r>
            <a:endParaRPr lang="en-IN" sz="2800" dirty="0"/>
          </a:p>
        </p:txBody>
      </p:sp>
      <p:sp>
        <p:nvSpPr>
          <p:cNvPr id="5" name="Rectangle 1">
            <a:extLst>
              <a:ext uri="{FF2B5EF4-FFF2-40B4-BE49-F238E27FC236}">
                <a16:creationId xmlns:a16="http://schemas.microsoft.com/office/drawing/2014/main" id="{3443DC30-8BDD-198E-323E-9A8CAAB86C3C}"/>
              </a:ext>
            </a:extLst>
          </p:cNvPr>
          <p:cNvSpPr>
            <a:spLocks noChangeArrowheads="1"/>
          </p:cNvSpPr>
          <p:nvPr/>
        </p:nvSpPr>
        <p:spPr bwMode="auto">
          <a:xfrm>
            <a:off x="275303" y="3524866"/>
            <a:ext cx="5978013"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A cleaner environment supports better health, a resilient ecosystem, and a livable planet for future generations.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Clean air is not just a goal—it is a necessity for a sustainable future. </a:t>
            </a:r>
          </a:p>
        </p:txBody>
      </p:sp>
      <p:pic>
        <p:nvPicPr>
          <p:cNvPr id="7" name="Picture 6">
            <a:extLst>
              <a:ext uri="{FF2B5EF4-FFF2-40B4-BE49-F238E27FC236}">
                <a16:creationId xmlns:a16="http://schemas.microsoft.com/office/drawing/2014/main" id="{6A8530CE-42A0-DC06-ECAF-F8D4B416D234}"/>
              </a:ext>
            </a:extLst>
          </p:cNvPr>
          <p:cNvPicPr>
            <a:picLocks noChangeAspect="1"/>
          </p:cNvPicPr>
          <p:nvPr/>
        </p:nvPicPr>
        <p:blipFill>
          <a:blip r:embed="rId2"/>
          <a:stretch>
            <a:fillRect/>
          </a:stretch>
        </p:blipFill>
        <p:spPr>
          <a:xfrm>
            <a:off x="7443020" y="1427148"/>
            <a:ext cx="3924709" cy="4342916"/>
          </a:xfrm>
          <a:prstGeom prst="rect">
            <a:avLst/>
          </a:prstGeom>
        </p:spPr>
      </p:pic>
    </p:spTree>
    <p:extLst>
      <p:ext uri="{BB962C8B-B14F-4D97-AF65-F5344CB8AC3E}">
        <p14:creationId xmlns:p14="http://schemas.microsoft.com/office/powerpoint/2010/main" val="3732895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66620933"/>
      </p:ext>
    </p:extLst>
  </p:cSld>
  <p:clrMapOvr>
    <a:masterClrMapping/>
  </p:clrMapOvr>
  <mc:AlternateContent xmlns:mc="http://schemas.openxmlformats.org/markup-compatibility/2006" xmlns:p14="http://schemas.microsoft.com/office/powerpoint/2010/main">
    <mc:Choice Requires="p14">
      <p:transition spd="slow" p14:dur="175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a:xfrm>
            <a:off x="671052" y="552081"/>
            <a:ext cx="7706032" cy="2102628"/>
          </a:xfrm>
        </p:spPr>
        <p:txBody>
          <a:bodyPr/>
          <a:lstStyle/>
          <a:p>
            <a:r>
              <a:rPr lang="en-US" dirty="0"/>
              <a:t> </a:t>
            </a:r>
          </a:p>
        </p:txBody>
      </p:sp>
      <p:sp>
        <p:nvSpPr>
          <p:cNvPr id="3" name="TextBox 2">
            <a:extLst>
              <a:ext uri="{FF2B5EF4-FFF2-40B4-BE49-F238E27FC236}">
                <a16:creationId xmlns:a16="http://schemas.microsoft.com/office/drawing/2014/main" id="{B34CA554-7417-F07C-CDD7-9CEFB667CDC4}"/>
              </a:ext>
            </a:extLst>
          </p:cNvPr>
          <p:cNvSpPr txBox="1"/>
          <p:nvPr/>
        </p:nvSpPr>
        <p:spPr>
          <a:xfrm>
            <a:off x="1777631" y="385765"/>
            <a:ext cx="10166555" cy="584775"/>
          </a:xfrm>
          <a:prstGeom prst="rect">
            <a:avLst/>
          </a:prstGeom>
          <a:noFill/>
        </p:spPr>
        <p:txBody>
          <a:bodyPr wrap="square" rtlCol="0">
            <a:spAutoFit/>
          </a:bodyPr>
          <a:lstStyle/>
          <a:p>
            <a:r>
              <a:rPr lang="en-IN" sz="3200" b="1" i="1" u="sng" dirty="0">
                <a:latin typeface="Arial Rounded MT Bold" pitchFamily="34" charset="0"/>
              </a:rPr>
              <a:t>Low Cost Solutions for Air Pollution Control</a:t>
            </a:r>
          </a:p>
        </p:txBody>
      </p:sp>
      <p:sp>
        <p:nvSpPr>
          <p:cNvPr id="6" name="TextBox 5"/>
          <p:cNvSpPr txBox="1"/>
          <p:nvPr/>
        </p:nvSpPr>
        <p:spPr>
          <a:xfrm>
            <a:off x="699796" y="5169160"/>
            <a:ext cx="10543591" cy="1338828"/>
          </a:xfrm>
          <a:prstGeom prst="rect">
            <a:avLst/>
          </a:prstGeom>
          <a:noFill/>
        </p:spPr>
        <p:txBody>
          <a:bodyPr wrap="square" rtlCol="0">
            <a:spAutoFit/>
          </a:bodyPr>
          <a:lstStyle/>
          <a:p>
            <a:pPr>
              <a:lnSpc>
                <a:spcPct val="150000"/>
              </a:lnSpc>
            </a:pPr>
            <a:r>
              <a:rPr lang="en-US" dirty="0"/>
              <a:t>Bad air quality affects people all over the world, but fixing it doesn’t have to be expensive. So this presentation looks at affordable and creative ways to reduce air pollution and make the air healthier  for everyone.</a:t>
            </a:r>
            <a:endParaRPr lang="en-IN" dirty="0"/>
          </a:p>
        </p:txBody>
      </p:sp>
      <p:sp>
        <p:nvSpPr>
          <p:cNvPr id="8" name="Rectangle 7">
            <a:extLst>
              <a:ext uri="{FF2B5EF4-FFF2-40B4-BE49-F238E27FC236}">
                <a16:creationId xmlns:a16="http://schemas.microsoft.com/office/drawing/2014/main" id="{A84379A0-5FD5-B35A-2F5D-7BBC00E4F9F4}"/>
              </a:ext>
            </a:extLst>
          </p:cNvPr>
          <p:cNvSpPr/>
          <p:nvPr/>
        </p:nvSpPr>
        <p:spPr>
          <a:xfrm>
            <a:off x="2114550" y="1136856"/>
            <a:ext cx="7962900" cy="4120944"/>
          </a:xfrm>
          <a:prstGeom prst="rect">
            <a:avLst/>
          </a:prstGeom>
          <a:blipFill dpi="0" rotWithShape="1">
            <a:blip r:embed="rId2">
              <a:extLst>
                <a:ext uri="{BEBA8EAE-BF5A-486C-A8C5-ECC9F3942E4B}">
                  <a14:imgProps xmlns:a14="http://schemas.microsoft.com/office/drawing/2010/main">
                    <a14:imgLayer r:embed="rId3">
                      <a14:imgEffect>
                        <a14:sharpenSoften amount="45000"/>
                      </a14:imgEffect>
                      <a14:imgEffect>
                        <a14:brightnessContrast bright="1000"/>
                      </a14:imgEffect>
                    </a14:imgLayer>
                  </a14:imgProps>
                </a:ext>
                <a:ext uri="{28A0092B-C50C-407E-A947-70E740481C1C}">
                  <a14:useLocalDpi xmlns:a14="http://schemas.microsoft.com/office/drawing/2010/main" val="0"/>
                </a:ext>
              </a:extLst>
            </a:blip>
            <a:srcRect/>
            <a:stretch>
              <a:fillRect/>
            </a:stretch>
          </a:blip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5521544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B002-E5B0-1D12-22DC-8E2948EC24BB}"/>
              </a:ext>
            </a:extLst>
          </p:cNvPr>
          <p:cNvSpPr>
            <a:spLocks noGrp="1"/>
          </p:cNvSpPr>
          <p:nvPr>
            <p:ph type="title"/>
          </p:nvPr>
        </p:nvSpPr>
        <p:spPr>
          <a:xfrm>
            <a:off x="867204" y="861306"/>
            <a:ext cx="5100975" cy="6296578"/>
          </a:xfrm>
        </p:spPr>
        <p:txBody>
          <a:bodyPr/>
          <a:lstStyle/>
          <a:p>
            <a:br>
              <a:rPr lang="en-US" sz="2000" dirty="0"/>
            </a:br>
            <a:endParaRPr lang="en-IN" sz="2000" dirty="0"/>
          </a:p>
        </p:txBody>
      </p:sp>
      <p:pic>
        <p:nvPicPr>
          <p:cNvPr id="8" name="Picture Placeholder 7">
            <a:extLst>
              <a:ext uri="{FF2B5EF4-FFF2-40B4-BE49-F238E27FC236}">
                <a16:creationId xmlns:a16="http://schemas.microsoft.com/office/drawing/2014/main" id="{F957BD8F-394A-C2F2-1E68-B6FFDFDCC835}"/>
              </a:ext>
            </a:extLst>
          </p:cNvPr>
          <p:cNvPicPr>
            <a:picLocks noGrp="1" noChangeAspect="1"/>
          </p:cNvPicPr>
          <p:nvPr>
            <p:ph type="pic" sz="quarter" idx="13"/>
          </p:nvPr>
        </p:nvPicPr>
        <p:blipFill>
          <a:blip r:embed="rId2"/>
          <a:srcRect l="3919" r="3919"/>
          <a:stretch>
            <a:fillRect/>
          </a:stretch>
        </p:blipFill>
        <p:spPr>
          <a:xfrm>
            <a:off x="6096000" y="1317625"/>
            <a:ext cx="5418138" cy="3978275"/>
          </a:xfrm>
        </p:spPr>
      </p:pic>
      <p:sp>
        <p:nvSpPr>
          <p:cNvPr id="3" name="TextBox 2"/>
          <p:cNvSpPr txBox="1"/>
          <p:nvPr/>
        </p:nvSpPr>
        <p:spPr>
          <a:xfrm>
            <a:off x="354563" y="653143"/>
            <a:ext cx="5645021" cy="4647426"/>
          </a:xfrm>
          <a:prstGeom prst="rect">
            <a:avLst/>
          </a:prstGeom>
          <a:noFill/>
        </p:spPr>
        <p:txBody>
          <a:bodyPr wrap="square" rtlCol="0">
            <a:spAutoFit/>
          </a:bodyPr>
          <a:lstStyle/>
          <a:p>
            <a:r>
              <a:rPr lang="en-IN" sz="4000" u="sng" dirty="0">
                <a:latin typeface="Arial Rounded MT Bold" pitchFamily="34" charset="0"/>
              </a:rPr>
              <a:t>What is Air Pollution?</a:t>
            </a:r>
          </a:p>
          <a:p>
            <a:endParaRPr lang="en-IN" sz="4000" u="sng" dirty="0">
              <a:latin typeface="Bahnschrift SemiBold" pitchFamily="34" charset="0"/>
            </a:endParaRPr>
          </a:p>
          <a:p>
            <a:endParaRPr lang="en-US" dirty="0"/>
          </a:p>
          <a:p>
            <a:pPr>
              <a:lnSpc>
                <a:spcPct val="150000"/>
              </a:lnSpc>
            </a:pPr>
            <a:r>
              <a:rPr lang="en-US" sz="2000" dirty="0"/>
              <a:t>Air Pollution refers to the presence of harmful substances in the air that can have many effects on human health, ecosystems, and the environment. These pollutants can be natural, such as wildfires or volcanic ash, but are largely human-made</a:t>
            </a:r>
            <a:r>
              <a:rPr lang="en-US" dirty="0"/>
              <a:t>.</a:t>
            </a:r>
          </a:p>
          <a:p>
            <a:endParaRPr lang="en-IN" u="sng" dirty="0">
              <a:latin typeface="Bahnschrift SemiBold" pitchFamily="34" charset="0"/>
            </a:endParaRPr>
          </a:p>
        </p:txBody>
      </p:sp>
    </p:spTree>
    <p:extLst>
      <p:ext uri="{BB962C8B-B14F-4D97-AF65-F5344CB8AC3E}">
        <p14:creationId xmlns:p14="http://schemas.microsoft.com/office/powerpoint/2010/main" val="113752992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3724" y="1693507"/>
            <a:ext cx="9714474" cy="657808"/>
          </a:xfrm>
        </p:spPr>
        <p:txBody>
          <a:bodyPr/>
          <a:lstStyle/>
          <a:p>
            <a:r>
              <a:rPr lang="en-US" sz="4000" b="1" u="sng" dirty="0">
                <a:latin typeface="Arial Rounded MT Bold" pitchFamily="34" charset="0"/>
              </a:rPr>
              <a:t>Sources of Air Pollutants</a:t>
            </a:r>
            <a:br>
              <a:rPr lang="en-US" sz="4000" b="1" dirty="0"/>
            </a:br>
            <a:endParaRPr lang="en-IN" sz="4000" b="1" dirty="0"/>
          </a:p>
        </p:txBody>
      </p:sp>
      <p:sp>
        <p:nvSpPr>
          <p:cNvPr id="3" name="Subtitle 2"/>
          <p:cNvSpPr>
            <a:spLocks noGrp="1"/>
          </p:cNvSpPr>
          <p:nvPr>
            <p:ph type="subTitle" idx="1"/>
          </p:nvPr>
        </p:nvSpPr>
        <p:spPr>
          <a:xfrm>
            <a:off x="774441" y="1987420"/>
            <a:ext cx="10655559" cy="4721290"/>
          </a:xfrm>
        </p:spPr>
        <p:txBody>
          <a:bodyPr/>
          <a:lstStyle/>
          <a:p>
            <a:pPr algn="l"/>
            <a:endParaRPr lang="en-US" sz="1600" b="1" dirty="0"/>
          </a:p>
          <a:p>
            <a:pPr algn="l"/>
            <a:endParaRPr lang="en-US" sz="1600" b="1" dirty="0"/>
          </a:p>
          <a:p>
            <a:pPr algn="l"/>
            <a:endParaRPr lang="en-US" sz="1600" b="1" dirty="0"/>
          </a:p>
          <a:p>
            <a:pPr algn="l"/>
            <a:endParaRPr lang="en-US" sz="1600" b="1" dirty="0"/>
          </a:p>
          <a:p>
            <a:pPr algn="l"/>
            <a:endParaRPr lang="en-US" sz="1600" b="1" dirty="0"/>
          </a:p>
          <a:p>
            <a:pPr algn="l"/>
            <a:endParaRPr lang="en-US" sz="1600" b="1" dirty="0"/>
          </a:p>
          <a:p>
            <a:pPr algn="l"/>
            <a:endParaRPr lang="en-US" sz="1600" b="1" dirty="0"/>
          </a:p>
          <a:p>
            <a:pPr algn="l"/>
            <a:endParaRPr lang="en-US" sz="1600" b="1" dirty="0"/>
          </a:p>
          <a:p>
            <a:pPr algn="l"/>
            <a:r>
              <a:rPr lang="en-US" sz="1600" dirty="0"/>
              <a:t>             </a:t>
            </a:r>
          </a:p>
          <a:p>
            <a:pPr algn="l"/>
            <a:r>
              <a:rPr lang="en-US" sz="1600" dirty="0"/>
              <a:t>              </a:t>
            </a:r>
            <a:r>
              <a:rPr lang="en-US" sz="1800" dirty="0"/>
              <a:t>Natural Sources                                  Transportation                                        Industry</a:t>
            </a:r>
          </a:p>
        </p:txBody>
      </p:sp>
      <p:sp>
        <p:nvSpPr>
          <p:cNvPr id="6" name="TextBox 5"/>
          <p:cNvSpPr txBox="1"/>
          <p:nvPr/>
        </p:nvSpPr>
        <p:spPr>
          <a:xfrm>
            <a:off x="4683967" y="1987419"/>
            <a:ext cx="3247053" cy="861774"/>
          </a:xfrm>
          <a:prstGeom prst="rect">
            <a:avLst/>
          </a:prstGeom>
          <a:noFill/>
        </p:spPr>
        <p:txBody>
          <a:bodyPr wrap="square" rtlCol="0">
            <a:spAutoFit/>
          </a:bodyPr>
          <a:lstStyle/>
          <a:p>
            <a:br>
              <a:rPr lang="en-US" sz="1400" dirty="0"/>
            </a:br>
            <a:endParaRPr lang="en-IN" dirty="0"/>
          </a:p>
          <a:p>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016" y="3050629"/>
            <a:ext cx="3255640" cy="198110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224" y="2786958"/>
            <a:ext cx="3006164" cy="200046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518" y="2849193"/>
            <a:ext cx="3485501" cy="1938231"/>
          </a:xfrm>
          <a:prstGeom prst="rect">
            <a:avLst/>
          </a:prstGeom>
        </p:spPr>
      </p:pic>
      <p:sp>
        <p:nvSpPr>
          <p:cNvPr id="4" name="Rectangle: Rounded Corners 3">
            <a:extLst>
              <a:ext uri="{FF2B5EF4-FFF2-40B4-BE49-F238E27FC236}">
                <a16:creationId xmlns:a16="http://schemas.microsoft.com/office/drawing/2014/main" id="{81046896-4469-6B72-98F6-EF2D8DBF66F4}"/>
              </a:ext>
            </a:extLst>
          </p:cNvPr>
          <p:cNvSpPr/>
          <p:nvPr/>
        </p:nvSpPr>
        <p:spPr>
          <a:xfrm>
            <a:off x="13327492" y="1932982"/>
            <a:ext cx="3485501" cy="4216400"/>
          </a:xfrm>
          <a:prstGeom prst="roundRect">
            <a:avLst/>
          </a:prstGeom>
          <a:solidFill>
            <a:schemeClr val="accent1">
              <a:lumMod val="60000"/>
              <a:lumOff val="40000"/>
            </a:schemeClr>
          </a:solidFill>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sz="2000" dirty="0">
              <a:solidFill>
                <a:schemeClr val="tx1">
                  <a:lumMod val="95000"/>
                  <a:lumOff val="5000"/>
                </a:schemeClr>
              </a:solidFill>
            </a:endParaRPr>
          </a:p>
          <a:p>
            <a:pPr algn="ctr"/>
            <a:r>
              <a:rPr lang="en-US" sz="2400" b="1" u="sng" dirty="0">
                <a:solidFill>
                  <a:srgbClr val="00B050"/>
                </a:solidFill>
              </a:rPr>
              <a:t>Natural Sources</a:t>
            </a:r>
            <a:endParaRPr lang="en-IN" sz="2400" b="1" u="sng" dirty="0">
              <a:solidFill>
                <a:srgbClr val="00B050"/>
              </a:solidFill>
            </a:endParaRPr>
          </a:p>
          <a:p>
            <a:pPr algn="ctr"/>
            <a:r>
              <a:rPr lang="en-IN" sz="2000" dirty="0">
                <a:solidFill>
                  <a:schemeClr val="tx1">
                    <a:lumMod val="95000"/>
                    <a:lumOff val="5000"/>
                  </a:schemeClr>
                </a:solidFill>
              </a:rPr>
              <a:t>Volcanic Eruptions</a:t>
            </a:r>
          </a:p>
          <a:p>
            <a:pPr algn="ctr"/>
            <a:r>
              <a:rPr lang="en-IN" sz="2000" dirty="0">
                <a:solidFill>
                  <a:schemeClr val="tx1">
                    <a:lumMod val="95000"/>
                    <a:lumOff val="5000"/>
                  </a:schemeClr>
                </a:solidFill>
              </a:rPr>
              <a:t>Forest Fires</a:t>
            </a:r>
          </a:p>
          <a:p>
            <a:pPr algn="ctr"/>
            <a:r>
              <a:rPr lang="en-IN" sz="2000" dirty="0">
                <a:solidFill>
                  <a:schemeClr val="tx1">
                    <a:lumMod val="95000"/>
                    <a:lumOff val="5000"/>
                  </a:schemeClr>
                </a:solidFill>
              </a:rPr>
              <a:t>Dust storms</a:t>
            </a:r>
          </a:p>
          <a:p>
            <a:pPr algn="ctr"/>
            <a:r>
              <a:rPr lang="en-IN" sz="2000" dirty="0">
                <a:solidFill>
                  <a:schemeClr val="tx1">
                    <a:lumMod val="95000"/>
                    <a:lumOff val="5000"/>
                  </a:schemeClr>
                </a:solidFill>
              </a:rPr>
              <a:t>Pollen and Plant Spores </a:t>
            </a:r>
          </a:p>
        </p:txBody>
      </p:sp>
    </p:spTree>
    <p:extLst>
      <p:ext uri="{BB962C8B-B14F-4D97-AF65-F5344CB8AC3E}">
        <p14:creationId xmlns:p14="http://schemas.microsoft.com/office/powerpoint/2010/main" val="105305778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FE9B6-19BA-C0C3-95FC-3051C8F613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06C47B-E906-F90E-11CE-CD0DB817A8D6}"/>
              </a:ext>
            </a:extLst>
          </p:cNvPr>
          <p:cNvSpPr>
            <a:spLocks noGrp="1"/>
          </p:cNvSpPr>
          <p:nvPr>
            <p:ph type="ctrTitle"/>
          </p:nvPr>
        </p:nvSpPr>
        <p:spPr>
          <a:xfrm>
            <a:off x="1043724" y="1693507"/>
            <a:ext cx="9714474" cy="657808"/>
          </a:xfrm>
        </p:spPr>
        <p:txBody>
          <a:bodyPr/>
          <a:lstStyle/>
          <a:p>
            <a:r>
              <a:rPr lang="en-US" sz="4000" b="1" u="sng" dirty="0">
                <a:latin typeface="Arial Rounded MT Bold" pitchFamily="34" charset="0"/>
              </a:rPr>
              <a:t>Sources of Air Pollutants</a:t>
            </a:r>
            <a:br>
              <a:rPr lang="en-US" sz="4000" b="1" dirty="0"/>
            </a:br>
            <a:endParaRPr lang="en-IN" sz="4000" b="1" dirty="0"/>
          </a:p>
        </p:txBody>
      </p:sp>
      <p:sp>
        <p:nvSpPr>
          <p:cNvPr id="3" name="Subtitle 2">
            <a:extLst>
              <a:ext uri="{FF2B5EF4-FFF2-40B4-BE49-F238E27FC236}">
                <a16:creationId xmlns:a16="http://schemas.microsoft.com/office/drawing/2014/main" id="{2561B2AF-6BF0-7A15-CD67-89E9A743C23A}"/>
              </a:ext>
            </a:extLst>
          </p:cNvPr>
          <p:cNvSpPr>
            <a:spLocks noGrp="1"/>
          </p:cNvSpPr>
          <p:nvPr>
            <p:ph type="subTitle" idx="1"/>
          </p:nvPr>
        </p:nvSpPr>
        <p:spPr>
          <a:xfrm>
            <a:off x="774441" y="1987420"/>
            <a:ext cx="10655559" cy="4721290"/>
          </a:xfrm>
        </p:spPr>
        <p:txBody>
          <a:bodyPr/>
          <a:lstStyle/>
          <a:p>
            <a:pPr algn="l"/>
            <a:endParaRPr lang="en-US" sz="1600" b="1" dirty="0"/>
          </a:p>
          <a:p>
            <a:pPr algn="l"/>
            <a:endParaRPr lang="en-US" sz="1600" b="1" dirty="0"/>
          </a:p>
          <a:p>
            <a:pPr algn="l"/>
            <a:endParaRPr lang="en-US" sz="1600" b="1" dirty="0"/>
          </a:p>
          <a:p>
            <a:pPr algn="l"/>
            <a:endParaRPr lang="en-US" sz="1600" b="1" dirty="0"/>
          </a:p>
          <a:p>
            <a:pPr algn="l"/>
            <a:endParaRPr lang="en-US" sz="1600" b="1" dirty="0"/>
          </a:p>
          <a:p>
            <a:pPr algn="l"/>
            <a:endParaRPr lang="en-US" sz="1600" b="1" dirty="0"/>
          </a:p>
          <a:p>
            <a:pPr algn="l"/>
            <a:endParaRPr lang="en-US" sz="1600" b="1" dirty="0"/>
          </a:p>
          <a:p>
            <a:pPr algn="l"/>
            <a:endParaRPr lang="en-US" sz="1600" b="1" dirty="0"/>
          </a:p>
          <a:p>
            <a:pPr algn="l"/>
            <a:r>
              <a:rPr lang="en-US" sz="1600" dirty="0"/>
              <a:t>             </a:t>
            </a:r>
          </a:p>
        </p:txBody>
      </p:sp>
      <p:sp>
        <p:nvSpPr>
          <p:cNvPr id="6" name="TextBox 5">
            <a:extLst>
              <a:ext uri="{FF2B5EF4-FFF2-40B4-BE49-F238E27FC236}">
                <a16:creationId xmlns:a16="http://schemas.microsoft.com/office/drawing/2014/main" id="{EE00B177-2893-9E9B-C176-EFA8198EAF33}"/>
              </a:ext>
            </a:extLst>
          </p:cNvPr>
          <p:cNvSpPr txBox="1"/>
          <p:nvPr/>
        </p:nvSpPr>
        <p:spPr>
          <a:xfrm>
            <a:off x="1187062" y="1855339"/>
            <a:ext cx="3247053" cy="861774"/>
          </a:xfrm>
          <a:prstGeom prst="rect">
            <a:avLst/>
          </a:prstGeom>
          <a:noFill/>
        </p:spPr>
        <p:txBody>
          <a:bodyPr wrap="square" rtlCol="0">
            <a:spAutoFit/>
          </a:bodyPr>
          <a:lstStyle/>
          <a:p>
            <a:br>
              <a:rPr lang="en-US" sz="1400" dirty="0"/>
            </a:br>
            <a:endParaRPr lang="en-IN" dirty="0"/>
          </a:p>
          <a:p>
            <a:endParaRPr lang="en-IN" dirty="0"/>
          </a:p>
        </p:txBody>
      </p:sp>
      <p:pic>
        <p:nvPicPr>
          <p:cNvPr id="9" name="Picture 8">
            <a:extLst>
              <a:ext uri="{FF2B5EF4-FFF2-40B4-BE49-F238E27FC236}">
                <a16:creationId xmlns:a16="http://schemas.microsoft.com/office/drawing/2014/main" id="{A1408A20-0A23-D56C-ED8F-02B827D31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7224" y="2786958"/>
            <a:ext cx="3006164" cy="2000466"/>
          </a:xfrm>
          <a:prstGeom prst="rect">
            <a:avLst/>
          </a:prstGeom>
        </p:spPr>
      </p:pic>
      <p:sp>
        <p:nvSpPr>
          <p:cNvPr id="4" name="Rectangle: Rounded Corners 3">
            <a:extLst>
              <a:ext uri="{FF2B5EF4-FFF2-40B4-BE49-F238E27FC236}">
                <a16:creationId xmlns:a16="http://schemas.microsoft.com/office/drawing/2014/main" id="{C4C69A77-65E1-FCEB-E1E8-EF62B1670713}"/>
              </a:ext>
            </a:extLst>
          </p:cNvPr>
          <p:cNvSpPr/>
          <p:nvPr/>
        </p:nvSpPr>
        <p:spPr>
          <a:xfrm>
            <a:off x="812325" y="1987420"/>
            <a:ext cx="3485501" cy="4216400"/>
          </a:xfrm>
          <a:prstGeom prst="roundRect">
            <a:avLst/>
          </a:prstGeom>
          <a:solidFill>
            <a:schemeClr val="accent1">
              <a:lumMod val="60000"/>
              <a:lumOff val="40000"/>
            </a:schemeClr>
          </a:solidFill>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sz="2000" dirty="0">
              <a:solidFill>
                <a:schemeClr val="tx1">
                  <a:lumMod val="95000"/>
                  <a:lumOff val="5000"/>
                </a:schemeClr>
              </a:solidFill>
            </a:endParaRPr>
          </a:p>
          <a:p>
            <a:pPr algn="ctr"/>
            <a:r>
              <a:rPr lang="en-US" sz="2400" b="1" u="sng" dirty="0">
                <a:solidFill>
                  <a:srgbClr val="00B050"/>
                </a:solidFill>
              </a:rPr>
              <a:t>Natural Sources</a:t>
            </a:r>
            <a:endParaRPr lang="en-IN" sz="2400" b="1" u="sng" dirty="0">
              <a:solidFill>
                <a:srgbClr val="00B050"/>
              </a:solidFill>
            </a:endParaRPr>
          </a:p>
          <a:p>
            <a:pPr algn="ctr"/>
            <a:r>
              <a:rPr lang="en-IN" sz="2000" dirty="0">
                <a:solidFill>
                  <a:schemeClr val="tx1">
                    <a:lumMod val="95000"/>
                    <a:lumOff val="5000"/>
                  </a:schemeClr>
                </a:solidFill>
              </a:rPr>
              <a:t>Volcanic Eruptions</a:t>
            </a:r>
          </a:p>
          <a:p>
            <a:pPr algn="ctr"/>
            <a:r>
              <a:rPr lang="en-IN" sz="2000" dirty="0">
                <a:solidFill>
                  <a:schemeClr val="tx1">
                    <a:lumMod val="95000"/>
                    <a:lumOff val="5000"/>
                  </a:schemeClr>
                </a:solidFill>
              </a:rPr>
              <a:t>Forest Fires</a:t>
            </a:r>
          </a:p>
          <a:p>
            <a:pPr algn="ctr"/>
            <a:r>
              <a:rPr lang="en-IN" sz="2000" dirty="0">
                <a:solidFill>
                  <a:schemeClr val="tx1">
                    <a:lumMod val="95000"/>
                    <a:lumOff val="5000"/>
                  </a:schemeClr>
                </a:solidFill>
              </a:rPr>
              <a:t>Dust storms</a:t>
            </a:r>
          </a:p>
          <a:p>
            <a:pPr algn="ctr"/>
            <a:r>
              <a:rPr lang="en-IN" sz="2000" dirty="0">
                <a:solidFill>
                  <a:schemeClr val="tx1">
                    <a:lumMod val="95000"/>
                    <a:lumOff val="5000"/>
                  </a:schemeClr>
                </a:solidFill>
              </a:rPr>
              <a:t>Pollen and Plant Spores </a:t>
            </a:r>
          </a:p>
        </p:txBody>
      </p:sp>
      <p:sp>
        <p:nvSpPr>
          <p:cNvPr id="11" name="Rectangle: Rounded Corners 10">
            <a:extLst>
              <a:ext uri="{FF2B5EF4-FFF2-40B4-BE49-F238E27FC236}">
                <a16:creationId xmlns:a16="http://schemas.microsoft.com/office/drawing/2014/main" id="{9371FE4B-1B17-D485-323F-C6A08C27028D}"/>
              </a:ext>
            </a:extLst>
          </p:cNvPr>
          <p:cNvSpPr/>
          <p:nvPr/>
        </p:nvSpPr>
        <p:spPr>
          <a:xfrm>
            <a:off x="1000450" y="2296386"/>
            <a:ext cx="3011553" cy="1692365"/>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51B2198-9C13-9085-E675-4EFB0ECEB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563" y="2849193"/>
            <a:ext cx="3485501" cy="1938231"/>
          </a:xfrm>
          <a:prstGeom prst="rect">
            <a:avLst/>
          </a:prstGeom>
        </p:spPr>
      </p:pic>
      <p:sp>
        <p:nvSpPr>
          <p:cNvPr id="5" name="TextBox 4">
            <a:extLst>
              <a:ext uri="{FF2B5EF4-FFF2-40B4-BE49-F238E27FC236}">
                <a16:creationId xmlns:a16="http://schemas.microsoft.com/office/drawing/2014/main" id="{DE4F1CF3-C707-AD68-F6F2-4149232D1330}"/>
              </a:ext>
            </a:extLst>
          </p:cNvPr>
          <p:cNvSpPr txBox="1"/>
          <p:nvPr/>
        </p:nvSpPr>
        <p:spPr>
          <a:xfrm>
            <a:off x="5744308" y="5158154"/>
            <a:ext cx="1422249" cy="369332"/>
          </a:xfrm>
          <a:prstGeom prst="rect">
            <a:avLst/>
          </a:prstGeom>
          <a:noFill/>
        </p:spPr>
        <p:txBody>
          <a:bodyPr wrap="none" rtlCol="0">
            <a:spAutoFit/>
          </a:bodyPr>
          <a:lstStyle/>
          <a:p>
            <a:r>
              <a:rPr lang="en-US" sz="1800" dirty="0"/>
              <a:t>Transportation</a:t>
            </a:r>
            <a:endParaRPr lang="en-IN" dirty="0"/>
          </a:p>
        </p:txBody>
      </p:sp>
      <p:sp>
        <p:nvSpPr>
          <p:cNvPr id="8" name="TextBox 7">
            <a:extLst>
              <a:ext uri="{FF2B5EF4-FFF2-40B4-BE49-F238E27FC236}">
                <a16:creationId xmlns:a16="http://schemas.microsoft.com/office/drawing/2014/main" id="{CB78AD78-089E-0FF6-B13C-6704E15A01C0}"/>
              </a:ext>
            </a:extLst>
          </p:cNvPr>
          <p:cNvSpPr txBox="1"/>
          <p:nvPr/>
        </p:nvSpPr>
        <p:spPr>
          <a:xfrm>
            <a:off x="8991600" y="5081337"/>
            <a:ext cx="902170" cy="369332"/>
          </a:xfrm>
          <a:prstGeom prst="rect">
            <a:avLst/>
          </a:prstGeom>
          <a:noFill/>
        </p:spPr>
        <p:txBody>
          <a:bodyPr wrap="none" rtlCol="0">
            <a:spAutoFit/>
          </a:bodyPr>
          <a:lstStyle/>
          <a:p>
            <a:r>
              <a:rPr lang="en-US" sz="1800" dirty="0"/>
              <a:t>Industry</a:t>
            </a:r>
            <a:endParaRPr lang="en-IN" dirty="0"/>
          </a:p>
        </p:txBody>
      </p:sp>
      <p:sp>
        <p:nvSpPr>
          <p:cNvPr id="10" name="Rectangle: Rounded Corners 9">
            <a:extLst>
              <a:ext uri="{FF2B5EF4-FFF2-40B4-BE49-F238E27FC236}">
                <a16:creationId xmlns:a16="http://schemas.microsoft.com/office/drawing/2014/main" id="{EA7A913C-41CD-1E54-B07D-FE0ABA4A34D9}"/>
              </a:ext>
            </a:extLst>
          </p:cNvPr>
          <p:cNvSpPr/>
          <p:nvPr/>
        </p:nvSpPr>
        <p:spPr>
          <a:xfrm>
            <a:off x="4434115" y="-4880032"/>
            <a:ext cx="3485501" cy="4216400"/>
          </a:xfrm>
          <a:prstGeom prst="roundRect">
            <a:avLst/>
          </a:prstGeom>
          <a:solidFill>
            <a:schemeClr val="accent1">
              <a:lumMod val="60000"/>
              <a:lumOff val="40000"/>
            </a:schemeClr>
          </a:solidFill>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r>
              <a:rPr lang="en-US" sz="2400" b="1" u="sng" dirty="0">
                <a:solidFill>
                  <a:srgbClr val="FF0000"/>
                </a:solidFill>
              </a:rPr>
              <a:t>Transportation</a:t>
            </a:r>
            <a:endParaRPr lang="en-IN" sz="2400" b="1" u="sng" dirty="0">
              <a:solidFill>
                <a:srgbClr val="FF0000"/>
              </a:solidFill>
            </a:endParaRPr>
          </a:p>
          <a:p>
            <a:pPr algn="ctr"/>
            <a:r>
              <a:rPr lang="en-IN" dirty="0">
                <a:solidFill>
                  <a:schemeClr val="tx1">
                    <a:lumMod val="95000"/>
                    <a:lumOff val="5000"/>
                  </a:schemeClr>
                </a:solidFill>
              </a:rPr>
              <a:t>Carbon Monoxide (CO)</a:t>
            </a:r>
          </a:p>
          <a:p>
            <a:pPr algn="ctr"/>
            <a:r>
              <a:rPr lang="en-IN" dirty="0">
                <a:solidFill>
                  <a:schemeClr val="tx1">
                    <a:lumMod val="95000"/>
                    <a:lumOff val="5000"/>
                  </a:schemeClr>
                </a:solidFill>
              </a:rPr>
              <a:t>Nitrogen Oxides (NOₓ)</a:t>
            </a:r>
          </a:p>
          <a:p>
            <a:pPr algn="ctr"/>
            <a:r>
              <a:rPr lang="en-IN" dirty="0">
                <a:solidFill>
                  <a:schemeClr val="tx1">
                    <a:lumMod val="95000"/>
                    <a:lumOff val="5000"/>
                  </a:schemeClr>
                </a:solidFill>
              </a:rPr>
              <a:t>Particulate Matter (PM)</a:t>
            </a:r>
          </a:p>
          <a:p>
            <a:pPr algn="ctr"/>
            <a:r>
              <a:rPr lang="en-IN" dirty="0">
                <a:solidFill>
                  <a:schemeClr val="tx1">
                    <a:lumMod val="95000"/>
                    <a:lumOff val="5000"/>
                  </a:schemeClr>
                </a:solidFill>
              </a:rPr>
              <a:t>Carbon Dioxide (CO₂)</a:t>
            </a:r>
          </a:p>
        </p:txBody>
      </p:sp>
    </p:spTree>
    <p:extLst>
      <p:ext uri="{BB962C8B-B14F-4D97-AF65-F5344CB8AC3E}">
        <p14:creationId xmlns:p14="http://schemas.microsoft.com/office/powerpoint/2010/main" val="15646794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76878-78D8-CA7F-928B-0897E81043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7FB66E-467B-1519-9150-58E38F44C51A}"/>
              </a:ext>
            </a:extLst>
          </p:cNvPr>
          <p:cNvSpPr>
            <a:spLocks noGrp="1"/>
          </p:cNvSpPr>
          <p:nvPr>
            <p:ph type="ctrTitle"/>
          </p:nvPr>
        </p:nvSpPr>
        <p:spPr>
          <a:xfrm>
            <a:off x="1043724" y="1693507"/>
            <a:ext cx="9714474" cy="657808"/>
          </a:xfrm>
        </p:spPr>
        <p:txBody>
          <a:bodyPr/>
          <a:lstStyle/>
          <a:p>
            <a:r>
              <a:rPr lang="en-US" sz="4000" b="1" u="sng" dirty="0">
                <a:latin typeface="Arial Rounded MT Bold" pitchFamily="34" charset="0"/>
              </a:rPr>
              <a:t>Sources of Air Pollutants</a:t>
            </a:r>
            <a:br>
              <a:rPr lang="en-US" sz="4000" b="1" dirty="0"/>
            </a:br>
            <a:endParaRPr lang="en-IN" sz="4000" b="1" dirty="0"/>
          </a:p>
        </p:txBody>
      </p:sp>
      <p:sp>
        <p:nvSpPr>
          <p:cNvPr id="3" name="Subtitle 2">
            <a:extLst>
              <a:ext uri="{FF2B5EF4-FFF2-40B4-BE49-F238E27FC236}">
                <a16:creationId xmlns:a16="http://schemas.microsoft.com/office/drawing/2014/main" id="{8A009AA3-00BD-7A91-1AE1-30F1C9938AB6}"/>
              </a:ext>
            </a:extLst>
          </p:cNvPr>
          <p:cNvSpPr>
            <a:spLocks noGrp="1"/>
          </p:cNvSpPr>
          <p:nvPr>
            <p:ph type="subTitle" idx="1"/>
          </p:nvPr>
        </p:nvSpPr>
        <p:spPr>
          <a:xfrm>
            <a:off x="774441" y="1987420"/>
            <a:ext cx="10655559" cy="4721290"/>
          </a:xfrm>
        </p:spPr>
        <p:txBody>
          <a:bodyPr/>
          <a:lstStyle/>
          <a:p>
            <a:pPr algn="l"/>
            <a:endParaRPr lang="en-US" sz="1600" b="1" dirty="0"/>
          </a:p>
          <a:p>
            <a:pPr algn="l"/>
            <a:endParaRPr lang="en-US" sz="1600" b="1" dirty="0"/>
          </a:p>
          <a:p>
            <a:pPr algn="l"/>
            <a:endParaRPr lang="en-US" sz="1600" b="1" dirty="0"/>
          </a:p>
          <a:p>
            <a:pPr algn="l"/>
            <a:endParaRPr lang="en-US" sz="1600" b="1" dirty="0"/>
          </a:p>
          <a:p>
            <a:pPr algn="l"/>
            <a:endParaRPr lang="en-US" sz="1600" b="1" dirty="0"/>
          </a:p>
          <a:p>
            <a:pPr algn="l"/>
            <a:endParaRPr lang="en-US" sz="1600" b="1" dirty="0"/>
          </a:p>
          <a:p>
            <a:pPr algn="l"/>
            <a:endParaRPr lang="en-US" sz="1600" b="1" dirty="0"/>
          </a:p>
          <a:p>
            <a:pPr algn="l"/>
            <a:endParaRPr lang="en-US" sz="1600" b="1" dirty="0"/>
          </a:p>
          <a:p>
            <a:pPr algn="l"/>
            <a:r>
              <a:rPr lang="en-US" sz="1600" dirty="0"/>
              <a:t>             </a:t>
            </a:r>
          </a:p>
        </p:txBody>
      </p:sp>
      <p:sp>
        <p:nvSpPr>
          <p:cNvPr id="6" name="TextBox 5">
            <a:extLst>
              <a:ext uri="{FF2B5EF4-FFF2-40B4-BE49-F238E27FC236}">
                <a16:creationId xmlns:a16="http://schemas.microsoft.com/office/drawing/2014/main" id="{62B80B40-F361-E433-3AE8-37A279C64765}"/>
              </a:ext>
            </a:extLst>
          </p:cNvPr>
          <p:cNvSpPr txBox="1"/>
          <p:nvPr/>
        </p:nvSpPr>
        <p:spPr>
          <a:xfrm>
            <a:off x="4683967" y="1987419"/>
            <a:ext cx="3247053" cy="861774"/>
          </a:xfrm>
          <a:prstGeom prst="rect">
            <a:avLst/>
          </a:prstGeom>
          <a:noFill/>
        </p:spPr>
        <p:txBody>
          <a:bodyPr wrap="square" rtlCol="0">
            <a:spAutoFit/>
          </a:bodyPr>
          <a:lstStyle/>
          <a:p>
            <a:br>
              <a:rPr lang="en-US" sz="1400" dirty="0"/>
            </a:br>
            <a:endParaRPr lang="en-IN" dirty="0"/>
          </a:p>
          <a:p>
            <a:endParaRPr lang="en-IN" dirty="0"/>
          </a:p>
        </p:txBody>
      </p:sp>
      <p:pic>
        <p:nvPicPr>
          <p:cNvPr id="9" name="Picture 8">
            <a:extLst>
              <a:ext uri="{FF2B5EF4-FFF2-40B4-BE49-F238E27FC236}">
                <a16:creationId xmlns:a16="http://schemas.microsoft.com/office/drawing/2014/main" id="{B6A68ABA-2C7A-959B-9DDD-24B1B1AE2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7224" y="2786958"/>
            <a:ext cx="3006164" cy="2000466"/>
          </a:xfrm>
          <a:prstGeom prst="rect">
            <a:avLst/>
          </a:prstGeom>
        </p:spPr>
      </p:pic>
      <p:sp>
        <p:nvSpPr>
          <p:cNvPr id="4" name="Rectangle: Rounded Corners 3">
            <a:extLst>
              <a:ext uri="{FF2B5EF4-FFF2-40B4-BE49-F238E27FC236}">
                <a16:creationId xmlns:a16="http://schemas.microsoft.com/office/drawing/2014/main" id="{FB61BD82-BF84-B9C8-5DD8-951B89AFA466}"/>
              </a:ext>
            </a:extLst>
          </p:cNvPr>
          <p:cNvSpPr/>
          <p:nvPr/>
        </p:nvSpPr>
        <p:spPr>
          <a:xfrm>
            <a:off x="4445517" y="2022411"/>
            <a:ext cx="3485501" cy="4216400"/>
          </a:xfrm>
          <a:prstGeom prst="roundRect">
            <a:avLst/>
          </a:prstGeom>
          <a:solidFill>
            <a:schemeClr val="accent1">
              <a:lumMod val="60000"/>
              <a:lumOff val="40000"/>
            </a:schemeClr>
          </a:solidFill>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r>
              <a:rPr lang="en-US" sz="2400" b="1" u="sng" dirty="0">
                <a:solidFill>
                  <a:srgbClr val="FF0000"/>
                </a:solidFill>
              </a:rPr>
              <a:t>Transportation</a:t>
            </a:r>
            <a:endParaRPr lang="en-IN" sz="2400" b="1" u="sng" dirty="0">
              <a:solidFill>
                <a:srgbClr val="FF0000"/>
              </a:solidFill>
            </a:endParaRPr>
          </a:p>
          <a:p>
            <a:pPr algn="ctr"/>
            <a:r>
              <a:rPr lang="en-IN" dirty="0">
                <a:solidFill>
                  <a:schemeClr val="tx1">
                    <a:lumMod val="95000"/>
                    <a:lumOff val="5000"/>
                  </a:schemeClr>
                </a:solidFill>
              </a:rPr>
              <a:t>Carbon Monoxide (CO)</a:t>
            </a:r>
          </a:p>
          <a:p>
            <a:pPr algn="ctr"/>
            <a:r>
              <a:rPr lang="en-IN" dirty="0">
                <a:solidFill>
                  <a:schemeClr val="tx1">
                    <a:lumMod val="95000"/>
                    <a:lumOff val="5000"/>
                  </a:schemeClr>
                </a:solidFill>
              </a:rPr>
              <a:t>Nitrogen Oxides (NOₓ)</a:t>
            </a:r>
          </a:p>
          <a:p>
            <a:pPr algn="ctr"/>
            <a:r>
              <a:rPr lang="en-IN" dirty="0">
                <a:solidFill>
                  <a:schemeClr val="tx1">
                    <a:lumMod val="95000"/>
                    <a:lumOff val="5000"/>
                  </a:schemeClr>
                </a:solidFill>
              </a:rPr>
              <a:t>Particulate Matter (PM)</a:t>
            </a:r>
          </a:p>
          <a:p>
            <a:pPr algn="ctr"/>
            <a:r>
              <a:rPr lang="en-IN" dirty="0">
                <a:solidFill>
                  <a:schemeClr val="tx1">
                    <a:lumMod val="95000"/>
                    <a:lumOff val="5000"/>
                  </a:schemeClr>
                </a:solidFill>
              </a:rPr>
              <a:t>Carbon Dioxide (CO₂)</a:t>
            </a:r>
          </a:p>
        </p:txBody>
      </p:sp>
      <p:sp>
        <p:nvSpPr>
          <p:cNvPr id="11" name="Rectangle: Rounded Corners 10">
            <a:extLst>
              <a:ext uri="{FF2B5EF4-FFF2-40B4-BE49-F238E27FC236}">
                <a16:creationId xmlns:a16="http://schemas.microsoft.com/office/drawing/2014/main" id="{9F4811FE-F8DD-7CE6-9E3C-92FE09949DC8}"/>
              </a:ext>
            </a:extLst>
          </p:cNvPr>
          <p:cNvSpPr/>
          <p:nvPr/>
        </p:nvSpPr>
        <p:spPr>
          <a:xfrm>
            <a:off x="4683967" y="2351315"/>
            <a:ext cx="3011553" cy="1692365"/>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1FEDCA8B-E628-370B-88FF-C627C9CFA2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671" y="2806317"/>
            <a:ext cx="3255640" cy="1981107"/>
          </a:xfrm>
          <a:prstGeom prst="rect">
            <a:avLst/>
          </a:prstGeom>
        </p:spPr>
      </p:pic>
      <p:sp>
        <p:nvSpPr>
          <p:cNvPr id="13" name="TextBox 12">
            <a:extLst>
              <a:ext uri="{FF2B5EF4-FFF2-40B4-BE49-F238E27FC236}">
                <a16:creationId xmlns:a16="http://schemas.microsoft.com/office/drawing/2014/main" id="{5B439ABB-A402-086F-3082-3167386B2D69}"/>
              </a:ext>
            </a:extLst>
          </p:cNvPr>
          <p:cNvSpPr txBox="1"/>
          <p:nvPr/>
        </p:nvSpPr>
        <p:spPr>
          <a:xfrm>
            <a:off x="1277815" y="5263662"/>
            <a:ext cx="1587807" cy="369332"/>
          </a:xfrm>
          <a:prstGeom prst="rect">
            <a:avLst/>
          </a:prstGeom>
          <a:noFill/>
        </p:spPr>
        <p:txBody>
          <a:bodyPr wrap="none" rtlCol="0">
            <a:spAutoFit/>
          </a:bodyPr>
          <a:lstStyle/>
          <a:p>
            <a:r>
              <a:rPr lang="en-US" sz="1600" dirty="0"/>
              <a:t> </a:t>
            </a:r>
            <a:r>
              <a:rPr lang="en-US" sz="1800" dirty="0"/>
              <a:t>Natural Sources</a:t>
            </a:r>
            <a:endParaRPr lang="en-IN" dirty="0"/>
          </a:p>
        </p:txBody>
      </p:sp>
      <p:sp>
        <p:nvSpPr>
          <p:cNvPr id="14" name="TextBox 13">
            <a:extLst>
              <a:ext uri="{FF2B5EF4-FFF2-40B4-BE49-F238E27FC236}">
                <a16:creationId xmlns:a16="http://schemas.microsoft.com/office/drawing/2014/main" id="{7AE8AFE4-6DE4-9E22-B3AA-404C48F6BDFE}"/>
              </a:ext>
            </a:extLst>
          </p:cNvPr>
          <p:cNvSpPr txBox="1"/>
          <p:nvPr/>
        </p:nvSpPr>
        <p:spPr>
          <a:xfrm>
            <a:off x="9059828" y="5081337"/>
            <a:ext cx="902170" cy="369332"/>
          </a:xfrm>
          <a:prstGeom prst="rect">
            <a:avLst/>
          </a:prstGeom>
          <a:noFill/>
        </p:spPr>
        <p:txBody>
          <a:bodyPr wrap="none" rtlCol="0">
            <a:spAutoFit/>
          </a:bodyPr>
          <a:lstStyle/>
          <a:p>
            <a:r>
              <a:rPr lang="en-US" sz="1800" dirty="0"/>
              <a:t>Industry</a:t>
            </a:r>
            <a:endParaRPr lang="en-IN" dirty="0"/>
          </a:p>
        </p:txBody>
      </p:sp>
      <p:sp>
        <p:nvSpPr>
          <p:cNvPr id="15" name="Rectangle: Rounded Corners 14">
            <a:extLst>
              <a:ext uri="{FF2B5EF4-FFF2-40B4-BE49-F238E27FC236}">
                <a16:creationId xmlns:a16="http://schemas.microsoft.com/office/drawing/2014/main" id="{AAFD9E89-FD74-93EC-6839-48BFC0DD6A18}"/>
              </a:ext>
            </a:extLst>
          </p:cNvPr>
          <p:cNvSpPr/>
          <p:nvPr/>
        </p:nvSpPr>
        <p:spPr>
          <a:xfrm>
            <a:off x="-4198009" y="1935480"/>
            <a:ext cx="3485501" cy="4216400"/>
          </a:xfrm>
          <a:prstGeom prst="roundRect">
            <a:avLst/>
          </a:prstGeom>
          <a:solidFill>
            <a:schemeClr val="accent1">
              <a:lumMod val="60000"/>
              <a:lumOff val="40000"/>
            </a:schemeClr>
          </a:solidFill>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sz="2000" dirty="0">
              <a:solidFill>
                <a:schemeClr val="tx1">
                  <a:lumMod val="95000"/>
                  <a:lumOff val="5000"/>
                </a:schemeClr>
              </a:solidFill>
            </a:endParaRPr>
          </a:p>
          <a:p>
            <a:pPr algn="ctr"/>
            <a:endParaRPr lang="en-IN" sz="2000" dirty="0">
              <a:solidFill>
                <a:schemeClr val="tx1">
                  <a:lumMod val="95000"/>
                  <a:lumOff val="5000"/>
                </a:schemeClr>
              </a:solidFill>
            </a:endParaRPr>
          </a:p>
          <a:p>
            <a:pPr algn="ctr"/>
            <a:endParaRPr lang="en-IN" sz="2000" dirty="0">
              <a:solidFill>
                <a:schemeClr val="tx1">
                  <a:lumMod val="95000"/>
                  <a:lumOff val="5000"/>
                </a:schemeClr>
              </a:solidFill>
            </a:endParaRPr>
          </a:p>
          <a:p>
            <a:pPr algn="ctr"/>
            <a:r>
              <a:rPr lang="en-US" sz="2400" b="1" dirty="0">
                <a:solidFill>
                  <a:srgbClr val="002060"/>
                </a:solidFill>
              </a:rPr>
              <a:t>Industry</a:t>
            </a:r>
            <a:endParaRPr lang="en-IN" sz="2400" b="1" dirty="0">
              <a:solidFill>
                <a:srgbClr val="002060"/>
              </a:solidFill>
            </a:endParaRPr>
          </a:p>
          <a:p>
            <a:pPr algn="ctr"/>
            <a:r>
              <a:rPr lang="en-IN" sz="2000" dirty="0" err="1">
                <a:solidFill>
                  <a:schemeClr val="tx1">
                    <a:lumMod val="95000"/>
                    <a:lumOff val="5000"/>
                  </a:schemeClr>
                </a:solidFill>
              </a:rPr>
              <a:t>Sulfur</a:t>
            </a:r>
            <a:r>
              <a:rPr lang="en-IN" sz="2000" dirty="0">
                <a:solidFill>
                  <a:schemeClr val="tx1">
                    <a:lumMod val="95000"/>
                    <a:lumOff val="5000"/>
                  </a:schemeClr>
                </a:solidFill>
              </a:rPr>
              <a:t> Dioxide (SO₂)</a:t>
            </a:r>
          </a:p>
          <a:p>
            <a:pPr algn="ctr"/>
            <a:r>
              <a:rPr lang="en-IN" sz="2000" dirty="0">
                <a:solidFill>
                  <a:schemeClr val="tx1">
                    <a:lumMod val="95000"/>
                    <a:lumOff val="5000"/>
                  </a:schemeClr>
                </a:solidFill>
              </a:rPr>
              <a:t>Nitrogen Oxides (NOₓ)</a:t>
            </a:r>
          </a:p>
          <a:p>
            <a:pPr algn="ctr"/>
            <a:r>
              <a:rPr lang="en-IN" sz="2000" dirty="0">
                <a:solidFill>
                  <a:schemeClr val="tx1">
                    <a:lumMod val="95000"/>
                    <a:lumOff val="5000"/>
                  </a:schemeClr>
                </a:solidFill>
              </a:rPr>
              <a:t>Volatile Organic Compounds (VOCs)</a:t>
            </a:r>
          </a:p>
        </p:txBody>
      </p:sp>
    </p:spTree>
    <p:extLst>
      <p:ext uri="{BB962C8B-B14F-4D97-AF65-F5344CB8AC3E}">
        <p14:creationId xmlns:p14="http://schemas.microsoft.com/office/powerpoint/2010/main" val="161561336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92317-2161-9AB4-546C-93785CB9E7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5CD16E-9846-AA74-919D-DF23F82491BD}"/>
              </a:ext>
            </a:extLst>
          </p:cNvPr>
          <p:cNvSpPr>
            <a:spLocks noGrp="1"/>
          </p:cNvSpPr>
          <p:nvPr>
            <p:ph type="ctrTitle"/>
          </p:nvPr>
        </p:nvSpPr>
        <p:spPr>
          <a:xfrm>
            <a:off x="1043724" y="1693507"/>
            <a:ext cx="9714474" cy="657808"/>
          </a:xfrm>
        </p:spPr>
        <p:txBody>
          <a:bodyPr/>
          <a:lstStyle/>
          <a:p>
            <a:r>
              <a:rPr lang="en-US" sz="4000" b="1" u="sng" dirty="0">
                <a:latin typeface="Arial Rounded MT Bold" pitchFamily="34" charset="0"/>
              </a:rPr>
              <a:t>Sources of Air Pollutants</a:t>
            </a:r>
            <a:br>
              <a:rPr lang="en-US" sz="4000" b="1" dirty="0"/>
            </a:br>
            <a:endParaRPr lang="en-IN" sz="4000" b="1" dirty="0"/>
          </a:p>
        </p:txBody>
      </p:sp>
      <p:sp>
        <p:nvSpPr>
          <p:cNvPr id="3" name="Subtitle 2">
            <a:extLst>
              <a:ext uri="{FF2B5EF4-FFF2-40B4-BE49-F238E27FC236}">
                <a16:creationId xmlns:a16="http://schemas.microsoft.com/office/drawing/2014/main" id="{0887B8A0-F857-2B17-5B76-5FE17D727ADA}"/>
              </a:ext>
            </a:extLst>
          </p:cNvPr>
          <p:cNvSpPr>
            <a:spLocks noGrp="1"/>
          </p:cNvSpPr>
          <p:nvPr>
            <p:ph type="subTitle" idx="1"/>
          </p:nvPr>
        </p:nvSpPr>
        <p:spPr>
          <a:xfrm>
            <a:off x="774441" y="1987420"/>
            <a:ext cx="10655559" cy="4721290"/>
          </a:xfrm>
        </p:spPr>
        <p:txBody>
          <a:bodyPr/>
          <a:lstStyle/>
          <a:p>
            <a:pPr algn="l"/>
            <a:endParaRPr lang="en-US" sz="1600" b="1" dirty="0"/>
          </a:p>
          <a:p>
            <a:pPr algn="l"/>
            <a:endParaRPr lang="en-US" sz="1600" b="1" dirty="0"/>
          </a:p>
          <a:p>
            <a:pPr algn="l"/>
            <a:endParaRPr lang="en-US" sz="1600" b="1" dirty="0"/>
          </a:p>
          <a:p>
            <a:pPr algn="l"/>
            <a:endParaRPr lang="en-US" sz="1600" b="1" dirty="0"/>
          </a:p>
          <a:p>
            <a:pPr algn="l"/>
            <a:endParaRPr lang="en-US" sz="1600" b="1" dirty="0"/>
          </a:p>
          <a:p>
            <a:pPr algn="l"/>
            <a:endParaRPr lang="en-US" sz="1600" b="1" dirty="0"/>
          </a:p>
          <a:p>
            <a:pPr algn="l"/>
            <a:endParaRPr lang="en-US" sz="1600" b="1" dirty="0"/>
          </a:p>
          <a:p>
            <a:pPr algn="l"/>
            <a:endParaRPr lang="en-US" sz="1600" b="1" dirty="0"/>
          </a:p>
          <a:p>
            <a:pPr algn="l"/>
            <a:r>
              <a:rPr lang="en-US" sz="1600" dirty="0"/>
              <a:t>             </a:t>
            </a:r>
          </a:p>
        </p:txBody>
      </p:sp>
      <p:sp>
        <p:nvSpPr>
          <p:cNvPr id="6" name="TextBox 5">
            <a:extLst>
              <a:ext uri="{FF2B5EF4-FFF2-40B4-BE49-F238E27FC236}">
                <a16:creationId xmlns:a16="http://schemas.microsoft.com/office/drawing/2014/main" id="{E7371419-3CFE-86F4-6072-820CC809AEAF}"/>
              </a:ext>
            </a:extLst>
          </p:cNvPr>
          <p:cNvSpPr txBox="1"/>
          <p:nvPr/>
        </p:nvSpPr>
        <p:spPr>
          <a:xfrm>
            <a:off x="4683967" y="1987419"/>
            <a:ext cx="3247053" cy="861774"/>
          </a:xfrm>
          <a:prstGeom prst="rect">
            <a:avLst/>
          </a:prstGeom>
          <a:noFill/>
        </p:spPr>
        <p:txBody>
          <a:bodyPr wrap="square" rtlCol="0">
            <a:spAutoFit/>
          </a:bodyPr>
          <a:lstStyle/>
          <a:p>
            <a:br>
              <a:rPr lang="en-US" sz="1400" dirty="0"/>
            </a:br>
            <a:endParaRPr lang="en-IN" dirty="0"/>
          </a:p>
          <a:p>
            <a:endParaRPr lang="en-IN" dirty="0"/>
          </a:p>
        </p:txBody>
      </p:sp>
      <p:sp>
        <p:nvSpPr>
          <p:cNvPr id="4" name="Rectangle: Rounded Corners 3">
            <a:extLst>
              <a:ext uri="{FF2B5EF4-FFF2-40B4-BE49-F238E27FC236}">
                <a16:creationId xmlns:a16="http://schemas.microsoft.com/office/drawing/2014/main" id="{9403CBBE-6E63-2573-AC01-91E2EDEBEBE4}"/>
              </a:ext>
            </a:extLst>
          </p:cNvPr>
          <p:cNvSpPr/>
          <p:nvPr/>
        </p:nvSpPr>
        <p:spPr>
          <a:xfrm>
            <a:off x="7951238" y="2022411"/>
            <a:ext cx="3485501" cy="4216400"/>
          </a:xfrm>
          <a:prstGeom prst="roundRect">
            <a:avLst/>
          </a:prstGeom>
          <a:solidFill>
            <a:schemeClr val="accent1">
              <a:lumMod val="60000"/>
              <a:lumOff val="40000"/>
            </a:schemeClr>
          </a:solidFill>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sz="2000" dirty="0">
              <a:solidFill>
                <a:schemeClr val="tx1">
                  <a:lumMod val="95000"/>
                  <a:lumOff val="5000"/>
                </a:schemeClr>
              </a:solidFill>
            </a:endParaRPr>
          </a:p>
          <a:p>
            <a:pPr algn="ctr"/>
            <a:endParaRPr lang="en-IN" sz="2000" dirty="0">
              <a:solidFill>
                <a:schemeClr val="tx1">
                  <a:lumMod val="95000"/>
                  <a:lumOff val="5000"/>
                </a:schemeClr>
              </a:solidFill>
            </a:endParaRPr>
          </a:p>
          <a:p>
            <a:pPr algn="ctr"/>
            <a:endParaRPr lang="en-IN" sz="2000" dirty="0">
              <a:solidFill>
                <a:schemeClr val="tx1">
                  <a:lumMod val="95000"/>
                  <a:lumOff val="5000"/>
                </a:schemeClr>
              </a:solidFill>
            </a:endParaRPr>
          </a:p>
          <a:p>
            <a:pPr algn="ctr"/>
            <a:r>
              <a:rPr lang="en-US" sz="2400" b="1" dirty="0">
                <a:solidFill>
                  <a:srgbClr val="002060"/>
                </a:solidFill>
              </a:rPr>
              <a:t>Industry</a:t>
            </a:r>
            <a:endParaRPr lang="en-IN" sz="2400" b="1" dirty="0">
              <a:solidFill>
                <a:srgbClr val="002060"/>
              </a:solidFill>
            </a:endParaRPr>
          </a:p>
          <a:p>
            <a:pPr algn="ctr"/>
            <a:r>
              <a:rPr lang="en-IN" sz="2000" dirty="0" err="1">
                <a:solidFill>
                  <a:schemeClr val="tx1">
                    <a:lumMod val="95000"/>
                    <a:lumOff val="5000"/>
                  </a:schemeClr>
                </a:solidFill>
              </a:rPr>
              <a:t>Sulfur</a:t>
            </a:r>
            <a:r>
              <a:rPr lang="en-IN" sz="2000" dirty="0">
                <a:solidFill>
                  <a:schemeClr val="tx1">
                    <a:lumMod val="95000"/>
                    <a:lumOff val="5000"/>
                  </a:schemeClr>
                </a:solidFill>
              </a:rPr>
              <a:t> Dioxide (SO₂)</a:t>
            </a:r>
          </a:p>
          <a:p>
            <a:pPr algn="ctr"/>
            <a:r>
              <a:rPr lang="en-IN" sz="2000" dirty="0">
                <a:solidFill>
                  <a:schemeClr val="tx1">
                    <a:lumMod val="95000"/>
                    <a:lumOff val="5000"/>
                  </a:schemeClr>
                </a:solidFill>
              </a:rPr>
              <a:t>Nitrogen Oxides (NOₓ)</a:t>
            </a:r>
          </a:p>
          <a:p>
            <a:pPr algn="ctr"/>
            <a:r>
              <a:rPr lang="en-IN" sz="2000" dirty="0">
                <a:solidFill>
                  <a:schemeClr val="tx1">
                    <a:lumMod val="95000"/>
                    <a:lumOff val="5000"/>
                  </a:schemeClr>
                </a:solidFill>
              </a:rPr>
              <a:t>Volatile Organic Compounds (VOCs)</a:t>
            </a:r>
          </a:p>
        </p:txBody>
      </p:sp>
      <p:sp>
        <p:nvSpPr>
          <p:cNvPr id="11" name="Rectangle: Rounded Corners 10">
            <a:extLst>
              <a:ext uri="{FF2B5EF4-FFF2-40B4-BE49-F238E27FC236}">
                <a16:creationId xmlns:a16="http://schemas.microsoft.com/office/drawing/2014/main" id="{627E5893-C7DC-6E28-45E6-FAE2DC2767CA}"/>
              </a:ext>
            </a:extLst>
          </p:cNvPr>
          <p:cNvSpPr/>
          <p:nvPr/>
        </p:nvSpPr>
        <p:spPr>
          <a:xfrm>
            <a:off x="8188211" y="2280195"/>
            <a:ext cx="3011553" cy="1692365"/>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CC6893AC-23D3-A295-EF3D-180CE6E87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671" y="2806317"/>
            <a:ext cx="3255640" cy="1981107"/>
          </a:xfrm>
          <a:prstGeom prst="rect">
            <a:avLst/>
          </a:prstGeom>
        </p:spPr>
      </p:pic>
      <p:pic>
        <p:nvPicPr>
          <p:cNvPr id="7" name="Picture 6">
            <a:extLst>
              <a:ext uri="{FF2B5EF4-FFF2-40B4-BE49-F238E27FC236}">
                <a16:creationId xmlns:a16="http://schemas.microsoft.com/office/drawing/2014/main" id="{C3F9EFD2-A94A-B01A-DA78-DB1C5FCF19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4053" y="2849193"/>
            <a:ext cx="3485501" cy="1938231"/>
          </a:xfrm>
          <a:prstGeom prst="rect">
            <a:avLst/>
          </a:prstGeom>
        </p:spPr>
      </p:pic>
      <p:sp>
        <p:nvSpPr>
          <p:cNvPr id="8" name="TextBox 7">
            <a:extLst>
              <a:ext uri="{FF2B5EF4-FFF2-40B4-BE49-F238E27FC236}">
                <a16:creationId xmlns:a16="http://schemas.microsoft.com/office/drawing/2014/main" id="{55667B94-B562-883E-2CFB-750FC09C5C66}"/>
              </a:ext>
            </a:extLst>
          </p:cNvPr>
          <p:cNvSpPr txBox="1"/>
          <p:nvPr/>
        </p:nvSpPr>
        <p:spPr>
          <a:xfrm>
            <a:off x="1594338" y="5076092"/>
            <a:ext cx="1587807" cy="369332"/>
          </a:xfrm>
          <a:prstGeom prst="rect">
            <a:avLst/>
          </a:prstGeom>
          <a:noFill/>
        </p:spPr>
        <p:txBody>
          <a:bodyPr wrap="none" rtlCol="0">
            <a:spAutoFit/>
          </a:bodyPr>
          <a:lstStyle/>
          <a:p>
            <a:r>
              <a:rPr lang="en-US" sz="1600" dirty="0"/>
              <a:t> </a:t>
            </a:r>
            <a:r>
              <a:rPr lang="en-US" sz="1800" dirty="0"/>
              <a:t>Natural Sources</a:t>
            </a:r>
            <a:endParaRPr lang="en-IN" dirty="0"/>
          </a:p>
        </p:txBody>
      </p:sp>
      <p:sp>
        <p:nvSpPr>
          <p:cNvPr id="9" name="TextBox 8">
            <a:extLst>
              <a:ext uri="{FF2B5EF4-FFF2-40B4-BE49-F238E27FC236}">
                <a16:creationId xmlns:a16="http://schemas.microsoft.com/office/drawing/2014/main" id="{A9C20B02-672B-B348-6088-67B42F8E0CCF}"/>
              </a:ext>
            </a:extLst>
          </p:cNvPr>
          <p:cNvSpPr txBox="1"/>
          <p:nvPr/>
        </p:nvSpPr>
        <p:spPr>
          <a:xfrm>
            <a:off x="5064369" y="5076092"/>
            <a:ext cx="1422249" cy="369332"/>
          </a:xfrm>
          <a:prstGeom prst="rect">
            <a:avLst/>
          </a:prstGeom>
          <a:noFill/>
        </p:spPr>
        <p:txBody>
          <a:bodyPr wrap="none" rtlCol="0">
            <a:spAutoFit/>
          </a:bodyPr>
          <a:lstStyle/>
          <a:p>
            <a:r>
              <a:rPr lang="en-US" sz="1800" dirty="0"/>
              <a:t>Transportation</a:t>
            </a:r>
            <a:endParaRPr lang="en-IN" dirty="0"/>
          </a:p>
        </p:txBody>
      </p:sp>
    </p:spTree>
    <p:extLst>
      <p:ext uri="{BB962C8B-B14F-4D97-AF65-F5344CB8AC3E}">
        <p14:creationId xmlns:p14="http://schemas.microsoft.com/office/powerpoint/2010/main" val="6762727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E5E82AD-7492-BFFE-D3EB-A06AC62A459B}"/>
              </a:ext>
            </a:extLst>
          </p:cNvPr>
          <p:cNvSpPr txBox="1"/>
          <p:nvPr/>
        </p:nvSpPr>
        <p:spPr>
          <a:xfrm>
            <a:off x="1533832" y="1209368"/>
            <a:ext cx="8829368" cy="523220"/>
          </a:xfrm>
          <a:prstGeom prst="rect">
            <a:avLst/>
          </a:prstGeom>
          <a:noFill/>
        </p:spPr>
        <p:txBody>
          <a:bodyPr wrap="square" rtlCol="0">
            <a:spAutoFit/>
          </a:bodyPr>
          <a:lstStyle/>
          <a:p>
            <a:endParaRPr lang="en-IN" sz="2800" dirty="0"/>
          </a:p>
        </p:txBody>
      </p:sp>
      <p:sp>
        <p:nvSpPr>
          <p:cNvPr id="7" name="Rectangle 1">
            <a:extLst>
              <a:ext uri="{FF2B5EF4-FFF2-40B4-BE49-F238E27FC236}">
                <a16:creationId xmlns:a16="http://schemas.microsoft.com/office/drawing/2014/main" id="{98AEE747-8938-DFF9-7B5D-E4E397BBE074}"/>
              </a:ext>
            </a:extLst>
          </p:cNvPr>
          <p:cNvSpPr>
            <a:spLocks noChangeArrowheads="1"/>
          </p:cNvSpPr>
          <p:nvPr/>
        </p:nvSpPr>
        <p:spPr bwMode="auto">
          <a:xfrm>
            <a:off x="195943" y="2101920"/>
            <a:ext cx="11150081"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4400" b="0" i="0" u="sng"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i="0" u="none" strike="noStrike" cap="none" normalizeH="0" baseline="0" dirty="0">
                <a:ln>
                  <a:noFill/>
                </a:ln>
                <a:solidFill>
                  <a:schemeClr val="tx1"/>
                </a:solidFill>
                <a:effectLst/>
                <a:latin typeface="Bahnschrift" pitchFamily="34" charset="0"/>
              </a:rPr>
              <a:t>   </a:t>
            </a:r>
            <a:r>
              <a:rPr kumimoji="0" lang="en-US" altLang="en-US" sz="2400" i="0" u="sng" strike="noStrike" cap="none" normalizeH="0" baseline="0" dirty="0">
                <a:ln>
                  <a:noFill/>
                </a:ln>
                <a:solidFill>
                  <a:schemeClr val="tx1"/>
                </a:solidFill>
                <a:effectLst/>
                <a:latin typeface="Bahnschrift" pitchFamily="34" charset="0"/>
              </a:rPr>
              <a:t>Health Risks</a:t>
            </a:r>
            <a:r>
              <a:rPr lang="en-US" altLang="en-US" sz="2400" dirty="0">
                <a:latin typeface="Bahnschrift" pitchFamily="34" charset="0"/>
              </a:rPr>
              <a:t>                  </a:t>
            </a:r>
            <a:r>
              <a:rPr kumimoji="0" lang="en-US" altLang="en-US" sz="2400" i="0" u="sng" strike="noStrike" cap="none" normalizeH="0" baseline="0" dirty="0">
                <a:ln>
                  <a:noFill/>
                </a:ln>
                <a:solidFill>
                  <a:schemeClr val="tx1"/>
                </a:solidFill>
                <a:effectLst/>
                <a:latin typeface="Bahnschrift" pitchFamily="34" charset="0"/>
              </a:rPr>
              <a:t>Environmental Damage</a:t>
            </a:r>
            <a:r>
              <a:rPr lang="en-US" altLang="en-US" sz="2400" dirty="0">
                <a:latin typeface="Bahnschrift" pitchFamily="34" charset="0"/>
              </a:rPr>
              <a:t>           </a:t>
            </a:r>
            <a:r>
              <a:rPr kumimoji="0" lang="en-US" altLang="en-US" sz="2400" i="0" u="sng" strike="noStrike" cap="none" normalizeH="0" baseline="0" dirty="0">
                <a:ln>
                  <a:noFill/>
                </a:ln>
                <a:solidFill>
                  <a:schemeClr val="tx1"/>
                </a:solidFill>
                <a:effectLst/>
                <a:latin typeface="Bahnschrift" pitchFamily="34" charset="0"/>
              </a:rPr>
              <a:t>Economic Consequences</a:t>
            </a:r>
          </a:p>
        </p:txBody>
      </p:sp>
      <p:sp>
        <p:nvSpPr>
          <p:cNvPr id="4" name="TextBox 3"/>
          <p:cNvSpPr txBox="1"/>
          <p:nvPr/>
        </p:nvSpPr>
        <p:spPr>
          <a:xfrm>
            <a:off x="1101012" y="793869"/>
            <a:ext cx="9414588" cy="830997"/>
          </a:xfrm>
          <a:prstGeom prst="rect">
            <a:avLst/>
          </a:prstGeom>
          <a:noFill/>
        </p:spPr>
        <p:txBody>
          <a:bodyPr wrap="square" rtlCol="0">
            <a:spAutoFit/>
          </a:bodyPr>
          <a:lstStyle/>
          <a:p>
            <a:pPr algn="ctr"/>
            <a:r>
              <a:rPr lang="en-IN" sz="4800" b="1" u="sng" dirty="0">
                <a:latin typeface="Bahnschrift SemiBold" pitchFamily="34" charset="0"/>
              </a:rPr>
              <a:t>Impacts of Air Pollution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542" y="3602878"/>
            <a:ext cx="3447661" cy="246882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3847" y="3602878"/>
            <a:ext cx="3620797" cy="247855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09" y="3602878"/>
            <a:ext cx="3462046" cy="2468824"/>
          </a:xfrm>
          <a:prstGeom prst="rect">
            <a:avLst/>
          </a:prstGeom>
        </p:spPr>
      </p:pic>
      <p:sp>
        <p:nvSpPr>
          <p:cNvPr id="2" name="Rectangle: Diagonal Corners Snipped 1">
            <a:extLst>
              <a:ext uri="{FF2B5EF4-FFF2-40B4-BE49-F238E27FC236}">
                <a16:creationId xmlns:a16="http://schemas.microsoft.com/office/drawing/2014/main" id="{C91F6FA3-C38C-7A2D-5DAC-D14D58618328}"/>
              </a:ext>
            </a:extLst>
          </p:cNvPr>
          <p:cNvSpPr/>
          <p:nvPr/>
        </p:nvSpPr>
        <p:spPr>
          <a:xfrm>
            <a:off x="232745" y="7213158"/>
            <a:ext cx="3620797" cy="3931920"/>
          </a:xfrm>
          <a:prstGeom prst="snip2Diag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endParaRPr lang="en-IN" dirty="0">
              <a:solidFill>
                <a:schemeClr val="tx1">
                  <a:lumMod val="95000"/>
                  <a:lumOff val="5000"/>
                </a:schemeClr>
              </a:solidFill>
            </a:endParaRPr>
          </a:p>
          <a:p>
            <a:pPr algn="ctr"/>
            <a:r>
              <a:rPr lang="en-IN" dirty="0">
                <a:solidFill>
                  <a:schemeClr val="tx1">
                    <a:lumMod val="95000"/>
                    <a:lumOff val="5000"/>
                  </a:schemeClr>
                </a:solidFill>
              </a:rPr>
              <a:t>Asthma</a:t>
            </a:r>
          </a:p>
          <a:p>
            <a:pPr algn="ctr"/>
            <a:r>
              <a:rPr lang="en-GB" dirty="0">
                <a:solidFill>
                  <a:schemeClr val="tx1">
                    <a:lumMod val="95000"/>
                    <a:lumOff val="5000"/>
                  </a:schemeClr>
                </a:solidFill>
              </a:rPr>
              <a:t>Increased risk of heart attacks</a:t>
            </a:r>
            <a:endParaRPr lang="en-IN" dirty="0">
              <a:solidFill>
                <a:schemeClr val="tx1">
                  <a:lumMod val="95000"/>
                  <a:lumOff val="5000"/>
                </a:schemeClr>
              </a:solidFill>
            </a:endParaRPr>
          </a:p>
          <a:p>
            <a:pPr algn="ctr"/>
            <a:r>
              <a:rPr lang="en-IN" dirty="0">
                <a:solidFill>
                  <a:schemeClr val="tx1">
                    <a:lumMod val="95000"/>
                    <a:lumOff val="5000"/>
                  </a:schemeClr>
                </a:solidFill>
              </a:rPr>
              <a:t>Lung Cancer</a:t>
            </a:r>
          </a:p>
          <a:p>
            <a:pPr algn="ctr"/>
            <a:r>
              <a:rPr lang="en-IN" dirty="0">
                <a:solidFill>
                  <a:schemeClr val="tx1">
                    <a:lumMod val="95000"/>
                    <a:lumOff val="5000"/>
                  </a:schemeClr>
                </a:solidFill>
              </a:rPr>
              <a:t>Premature Death</a:t>
            </a:r>
          </a:p>
          <a:p>
            <a:pPr algn="ctr"/>
            <a:r>
              <a:rPr lang="en-IN" dirty="0">
                <a:solidFill>
                  <a:schemeClr val="tx1">
                    <a:lumMod val="95000"/>
                    <a:lumOff val="5000"/>
                  </a:schemeClr>
                </a:solidFill>
              </a:rPr>
              <a:t>Weakened Immune System</a:t>
            </a:r>
          </a:p>
          <a:p>
            <a:pPr algn="ctr"/>
            <a:r>
              <a:rPr lang="en-IN" dirty="0">
                <a:solidFill>
                  <a:schemeClr val="tx1">
                    <a:lumMod val="95000"/>
                    <a:lumOff val="5000"/>
                  </a:schemeClr>
                </a:solidFill>
              </a:rPr>
              <a:t>Neurological Effects</a:t>
            </a:r>
          </a:p>
        </p:txBody>
      </p:sp>
    </p:spTree>
    <p:extLst>
      <p:ext uri="{BB962C8B-B14F-4D97-AF65-F5344CB8AC3E}">
        <p14:creationId xmlns:p14="http://schemas.microsoft.com/office/powerpoint/2010/main" val="1044931664"/>
      </p:ext>
    </p:extLst>
  </p:cSld>
  <p:clrMapOvr>
    <a:masterClrMapping/>
  </p:clrMapOvr>
  <p:transition spd="slow">
    <p:push dir="u"/>
  </p:transition>
</p:sld>
</file>

<file path=ppt/theme/theme1.xml><?xml version="1.0" encoding="utf-8"?>
<a:theme xmlns:a="http://schemas.openxmlformats.org/drawingml/2006/main" name="Custom">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 discovery_V1_win32_EF_v4.potx" id="{C76E1CB0-558D-4FB9-AA8B-DAB0BFDB970A}" vid="{87D4F3E9-C3BB-413B-A87E-0B7BB674A5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A734A7-6096-47AA-9737-CDF62701A0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81D8D6-8849-400B-8BC9-21D401C7DD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F8397A0-8C35-4EEE-8E61-47C914415B5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{BC6D2CE1-D899-4868-99CC-312B4ACE5779}tf67061901_win32</Template>
  <TotalTime>2573</TotalTime>
  <Words>818</Words>
  <Application>Microsoft Office PowerPoint</Application>
  <PresentationFormat>Widescreen</PresentationFormat>
  <Paragraphs>259</Paragraphs>
  <Slides>22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Algerian</vt:lpstr>
      <vt:lpstr>Arial</vt:lpstr>
      <vt:lpstr>Arial Rounded MT Bold</vt:lpstr>
      <vt:lpstr>Bahnschrift</vt:lpstr>
      <vt:lpstr>Bahnschrift Light Condensed</vt:lpstr>
      <vt:lpstr>Bahnschrift SemiBold</vt:lpstr>
      <vt:lpstr>Calibri</vt:lpstr>
      <vt:lpstr>Courier New</vt:lpstr>
      <vt:lpstr>Daytona Condensed Light</vt:lpstr>
      <vt:lpstr>Felix Titling</vt:lpstr>
      <vt:lpstr>Posterama</vt:lpstr>
      <vt:lpstr>Custom</vt:lpstr>
      <vt:lpstr>            </vt:lpstr>
      <vt:lpstr>            </vt:lpstr>
      <vt:lpstr> </vt:lpstr>
      <vt:lpstr> </vt:lpstr>
      <vt:lpstr>Sources of Air Pollutants </vt:lpstr>
      <vt:lpstr>Sources of Air Pollutants </vt:lpstr>
      <vt:lpstr>Sources of Air Pollutants </vt:lpstr>
      <vt:lpstr>Sources of Air Pollutants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Everyone has a role—individuals, businesses, and governments must work together to reduce pollution.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AADITYA KUMAR</dc:creator>
  <cp:lastModifiedBy>ARVIND KUMAR</cp:lastModifiedBy>
  <cp:revision>33</cp:revision>
  <dcterms:created xsi:type="dcterms:W3CDTF">2024-11-13T20:26:28Z</dcterms:created>
  <dcterms:modified xsi:type="dcterms:W3CDTF">2024-11-20T06:33:55Z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